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33" r:id="rId44"/>
    <p:sldId id="33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684E1-A284-4058-9DD2-C9B993B46189}" v="54" dt="2023-12-26T21:47:44.72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34" autoAdjust="0"/>
    <p:restoredTop sz="85174"/>
  </p:normalViewPr>
  <p:slideViewPr>
    <p:cSldViewPr snapToGrid="0" snapToObjects="1">
      <p:cViewPr varScale="1">
        <p:scale>
          <a:sx n="55" d="100"/>
          <a:sy n="55" d="100"/>
        </p:scale>
        <p:origin x="135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Dan Marks" userId="c2056c78c0509dc5" providerId="LiveId" clId="{26F684E1-A284-4058-9DD2-C9B993B46189}"/>
    <pc:docChg chg="undo redo custSel addSld delSld modSld sldOrd">
      <pc:chgData name="Dan Marks" userId="c2056c78c0509dc5" providerId="LiveId" clId="{26F684E1-A284-4058-9DD2-C9B993B46189}" dt="2023-12-26T22:00:44.548" v="8772" actId="20577"/>
      <pc:docMkLst>
        <pc:docMk/>
      </pc:docMkLst>
      <pc:sldChg chg="modSp mod">
        <pc:chgData name="Dan Marks" userId="c2056c78c0509dc5" providerId="LiveId" clId="{26F684E1-A284-4058-9DD2-C9B993B46189}" dt="2023-12-26T19:28:07.958" v="3478" actId="14100"/>
        <pc:sldMkLst>
          <pc:docMk/>
          <pc:sldMk cId="1553432724" sldId="262"/>
        </pc:sldMkLst>
        <pc:spChg chg="mod">
          <ac:chgData name="Dan Marks" userId="c2056c78c0509dc5" providerId="LiveId" clId="{26F684E1-A284-4058-9DD2-C9B993B46189}" dt="2023-12-26T19:28:07.958" v="3478" actId="14100"/>
          <ac:spMkLst>
            <pc:docMk/>
            <pc:sldMk cId="1553432724" sldId="262"/>
            <ac:spMk id="7" creationId="{0BFEC426-B615-E549-83E5-140FD588BC64}"/>
          </ac:spMkLst>
        </pc:spChg>
      </pc:sldChg>
      <pc:sldChg chg="addSp delSp modSp mod">
        <pc:chgData name="Dan Marks" userId="c2056c78c0509dc5" providerId="LiveId" clId="{26F684E1-A284-4058-9DD2-C9B993B46189}" dt="2023-12-26T18:55:55.005" v="848" actId="20577"/>
        <pc:sldMkLst>
          <pc:docMk/>
          <pc:sldMk cId="3288665831" sldId="263"/>
        </pc:sldMkLst>
        <pc:spChg chg="add del">
          <ac:chgData name="Dan Marks" userId="c2056c78c0509dc5" providerId="LiveId" clId="{26F684E1-A284-4058-9DD2-C9B993B46189}" dt="2023-12-26T18:52:21.895" v="676" actId="22"/>
          <ac:spMkLst>
            <pc:docMk/>
            <pc:sldMk cId="3288665831" sldId="263"/>
            <ac:spMk id="3" creationId="{4F71D64D-529D-A0F6-6181-1633CCBA61FD}"/>
          </ac:spMkLst>
        </pc:spChg>
        <pc:spChg chg="mod">
          <ac:chgData name="Dan Marks" userId="c2056c78c0509dc5" providerId="LiveId" clId="{26F684E1-A284-4058-9DD2-C9B993B46189}" dt="2023-12-26T18:55:55.005" v="848" actId="20577"/>
          <ac:spMkLst>
            <pc:docMk/>
            <pc:sldMk cId="3288665831" sldId="263"/>
            <ac:spMk id="5" creationId="{1B07C49E-AFFC-EC46-8930-E4D428F5F943}"/>
          </ac:spMkLst>
        </pc:spChg>
      </pc:sldChg>
      <pc:sldChg chg="modSp mod">
        <pc:chgData name="Dan Marks" userId="c2056c78c0509dc5" providerId="LiveId" clId="{26F684E1-A284-4058-9DD2-C9B993B46189}" dt="2023-12-26T19:27:35.807" v="3419" actId="20577"/>
        <pc:sldMkLst>
          <pc:docMk/>
          <pc:sldMk cId="2987552906" sldId="264"/>
        </pc:sldMkLst>
        <pc:spChg chg="mod">
          <ac:chgData name="Dan Marks" userId="c2056c78c0509dc5" providerId="LiveId" clId="{26F684E1-A284-4058-9DD2-C9B993B46189}" dt="2023-12-26T19:27:35.807" v="3419" actId="20577"/>
          <ac:spMkLst>
            <pc:docMk/>
            <pc:sldMk cId="2987552906" sldId="264"/>
            <ac:spMk id="5" creationId="{1B07C49E-AFFC-EC46-8930-E4D428F5F943}"/>
          </ac:spMkLst>
        </pc:spChg>
      </pc:sldChg>
      <pc:sldChg chg="addSp modSp mod ord">
        <pc:chgData name="Dan Marks" userId="c2056c78c0509dc5" providerId="LiveId" clId="{26F684E1-A284-4058-9DD2-C9B993B46189}" dt="2023-12-26T19:33:42.441" v="3917" actId="20577"/>
        <pc:sldMkLst>
          <pc:docMk/>
          <pc:sldMk cId="1578726356" sldId="265"/>
        </pc:sldMkLst>
        <pc:spChg chg="mod">
          <ac:chgData name="Dan Marks" userId="c2056c78c0509dc5" providerId="LiveId" clId="{26F684E1-A284-4058-9DD2-C9B993B46189}" dt="2023-12-26T19:33:06.293" v="3907" actId="1076"/>
          <ac:spMkLst>
            <pc:docMk/>
            <pc:sldMk cId="1578726356" sldId="265"/>
            <ac:spMk id="5" creationId="{1B07C49E-AFFC-EC46-8930-E4D428F5F943}"/>
          </ac:spMkLst>
        </pc:spChg>
        <pc:graphicFrameChg chg="add mod modGraphic">
          <ac:chgData name="Dan Marks" userId="c2056c78c0509dc5" providerId="LiveId" clId="{26F684E1-A284-4058-9DD2-C9B993B46189}" dt="2023-12-26T19:33:42.441" v="3917" actId="20577"/>
          <ac:graphicFrameMkLst>
            <pc:docMk/>
            <pc:sldMk cId="1578726356" sldId="265"/>
            <ac:graphicFrameMk id="2" creationId="{71CDDD1E-5F5D-4AAD-2869-6A9B5F3DECB0}"/>
          </ac:graphicFrameMkLst>
        </pc:graphicFrameChg>
      </pc:sldChg>
      <pc:sldChg chg="addSp modSp mod">
        <pc:chgData name="Dan Marks" userId="c2056c78c0509dc5" providerId="LiveId" clId="{26F684E1-A284-4058-9DD2-C9B993B46189}" dt="2023-12-26T19:35:50.930" v="4155" actId="1076"/>
        <pc:sldMkLst>
          <pc:docMk/>
          <pc:sldMk cId="779971636" sldId="266"/>
        </pc:sldMkLst>
        <pc:spChg chg="mod">
          <ac:chgData name="Dan Marks" userId="c2056c78c0509dc5" providerId="LiveId" clId="{26F684E1-A284-4058-9DD2-C9B993B46189}" dt="2023-12-26T19:35:14.023" v="4152" actId="20577"/>
          <ac:spMkLst>
            <pc:docMk/>
            <pc:sldMk cId="779971636" sldId="266"/>
            <ac:spMk id="5" creationId="{1B07C49E-AFFC-EC46-8930-E4D428F5F943}"/>
          </ac:spMkLst>
        </pc:spChg>
        <pc:picChg chg="add mod">
          <ac:chgData name="Dan Marks" userId="c2056c78c0509dc5" providerId="LiveId" clId="{26F684E1-A284-4058-9DD2-C9B993B46189}" dt="2023-12-26T19:35:50.930" v="4155" actId="1076"/>
          <ac:picMkLst>
            <pc:docMk/>
            <pc:sldMk cId="779971636" sldId="266"/>
            <ac:picMk id="6" creationId="{2AB47FAC-EE8C-E3C8-6237-3E578432733A}"/>
          </ac:picMkLst>
        </pc:picChg>
      </pc:sldChg>
      <pc:sldChg chg="addSp delSp modSp mod">
        <pc:chgData name="Dan Marks" userId="c2056c78c0509dc5" providerId="LiveId" clId="{26F684E1-A284-4058-9DD2-C9B993B46189}" dt="2023-12-26T19:55:55.955" v="6478" actId="20577"/>
        <pc:sldMkLst>
          <pc:docMk/>
          <pc:sldMk cId="3865605948" sldId="269"/>
        </pc:sldMkLst>
        <pc:spChg chg="add del mod">
          <ac:chgData name="Dan Marks" userId="c2056c78c0509dc5" providerId="LiveId" clId="{26F684E1-A284-4058-9DD2-C9B993B46189}" dt="2023-12-26T19:53:19.519" v="6338"/>
          <ac:spMkLst>
            <pc:docMk/>
            <pc:sldMk cId="3865605948" sldId="269"/>
            <ac:spMk id="2" creationId="{A8074015-D458-71F3-9B1D-0DCEFD52B58F}"/>
          </ac:spMkLst>
        </pc:spChg>
        <pc:spChg chg="mod">
          <ac:chgData name="Dan Marks" userId="c2056c78c0509dc5" providerId="LiveId" clId="{26F684E1-A284-4058-9DD2-C9B993B46189}" dt="2023-12-26T19:55:55.955" v="6478" actId="20577"/>
          <ac:spMkLst>
            <pc:docMk/>
            <pc:sldMk cId="3865605948" sldId="269"/>
            <ac:spMk id="3" creationId="{373827F3-F386-AA4E-80ED-D86DEF8C158D}"/>
          </ac:spMkLst>
        </pc:spChg>
        <pc:picChg chg="add mod">
          <ac:chgData name="Dan Marks" userId="c2056c78c0509dc5" providerId="LiveId" clId="{26F684E1-A284-4058-9DD2-C9B993B46189}" dt="2023-12-26T19:55:02.942" v="6344" actId="14100"/>
          <ac:picMkLst>
            <pc:docMk/>
            <pc:sldMk cId="3865605948" sldId="269"/>
            <ac:picMk id="7" creationId="{40972962-5416-6F4F-51EC-8A16E74C39F1}"/>
          </ac:picMkLst>
        </pc:picChg>
      </pc:sldChg>
      <pc:sldChg chg="addSp delSp modSp mod">
        <pc:chgData name="Dan Marks" userId="c2056c78c0509dc5" providerId="LiveId" clId="{26F684E1-A284-4058-9DD2-C9B993B46189}" dt="2023-12-26T21:52:19.386" v="8673" actId="1076"/>
        <pc:sldMkLst>
          <pc:docMk/>
          <pc:sldMk cId="2727850971" sldId="270"/>
        </pc:sldMkLst>
        <pc:spChg chg="add del">
          <ac:chgData name="Dan Marks" userId="c2056c78c0509dc5" providerId="LiveId" clId="{26F684E1-A284-4058-9DD2-C9B993B46189}" dt="2023-12-26T21:47:42.595" v="8624"/>
          <ac:spMkLst>
            <pc:docMk/>
            <pc:sldMk cId="2727850971" sldId="270"/>
            <ac:spMk id="2" creationId="{A34F3489-560F-8B11-806D-59EF7BB8EBEA}"/>
          </ac:spMkLst>
        </pc:spChg>
        <pc:spChg chg="del mod">
          <ac:chgData name="Dan Marks" userId="c2056c78c0509dc5" providerId="LiveId" clId="{26F684E1-A284-4058-9DD2-C9B993B46189}" dt="2023-12-26T21:52:17.166" v="8671" actId="478"/>
          <ac:spMkLst>
            <pc:docMk/>
            <pc:sldMk cId="2727850971" sldId="270"/>
            <ac:spMk id="5" creationId="{1B07C49E-AFFC-EC46-8930-E4D428F5F943}"/>
          </ac:spMkLst>
        </pc:spChg>
        <pc:spChg chg="add del">
          <ac:chgData name="Dan Marks" userId="c2056c78c0509dc5" providerId="LiveId" clId="{26F684E1-A284-4058-9DD2-C9B993B46189}" dt="2023-12-26T21:47:44.723" v="8626"/>
          <ac:spMkLst>
            <pc:docMk/>
            <pc:sldMk cId="2727850971" sldId="270"/>
            <ac:spMk id="6" creationId="{D13B2DBA-8D3E-BD6D-CABE-3ED3D50958B6}"/>
          </ac:spMkLst>
        </pc:spChg>
        <pc:picChg chg="add mod">
          <ac:chgData name="Dan Marks" userId="c2056c78c0509dc5" providerId="LiveId" clId="{26F684E1-A284-4058-9DD2-C9B993B46189}" dt="2023-12-26T21:52:19.386" v="8673" actId="1076"/>
          <ac:picMkLst>
            <pc:docMk/>
            <pc:sldMk cId="2727850971" sldId="270"/>
            <ac:picMk id="8" creationId="{5D15B84C-691B-8CD5-5D19-E56598C582D4}"/>
          </ac:picMkLst>
        </pc:picChg>
      </pc:sldChg>
      <pc:sldChg chg="modSp mod">
        <pc:chgData name="Dan Marks" userId="c2056c78c0509dc5" providerId="LiveId" clId="{26F684E1-A284-4058-9DD2-C9B993B46189}" dt="2023-12-26T20:27:24.194" v="8394" actId="20577"/>
        <pc:sldMkLst>
          <pc:docMk/>
          <pc:sldMk cId="1630123617" sldId="274"/>
        </pc:sldMkLst>
        <pc:spChg chg="mod">
          <ac:chgData name="Dan Marks" userId="c2056c78c0509dc5" providerId="LiveId" clId="{26F684E1-A284-4058-9DD2-C9B993B46189}" dt="2023-12-26T20:27:24.194" v="8394" actId="20577"/>
          <ac:spMkLst>
            <pc:docMk/>
            <pc:sldMk cId="1630123617" sldId="274"/>
            <ac:spMk id="5" creationId="{28684E62-A9F8-4E7A-AB01-78893062A1B4}"/>
          </ac:spMkLst>
        </pc:spChg>
      </pc:sldChg>
      <pc:sldChg chg="modSp mod modShow">
        <pc:chgData name="Dan Marks" userId="c2056c78c0509dc5" providerId="LiveId" clId="{26F684E1-A284-4058-9DD2-C9B993B46189}" dt="2023-12-26T20:28:19.610" v="8501"/>
        <pc:sldMkLst>
          <pc:docMk/>
          <pc:sldMk cId="3410008520" sldId="275"/>
        </pc:sldMkLst>
        <pc:spChg chg="mod">
          <ac:chgData name="Dan Marks" userId="c2056c78c0509dc5" providerId="LiveId" clId="{26F684E1-A284-4058-9DD2-C9B993B46189}" dt="2023-12-26T20:28:19.610" v="8501"/>
          <ac:spMkLst>
            <pc:docMk/>
            <pc:sldMk cId="3410008520" sldId="275"/>
            <ac:spMk id="5" creationId="{28684E62-A9F8-4E7A-AB01-78893062A1B4}"/>
          </ac:spMkLst>
        </pc:spChg>
      </pc:sldChg>
      <pc:sldChg chg="modSp mod">
        <pc:chgData name="Dan Marks" userId="c2056c78c0509dc5" providerId="LiveId" clId="{26F684E1-A284-4058-9DD2-C9B993B46189}" dt="2023-12-26T19:40:36.539" v="4564" actId="5793"/>
        <pc:sldMkLst>
          <pc:docMk/>
          <pc:sldMk cId="148114319" sldId="276"/>
        </pc:sldMkLst>
        <pc:spChg chg="mod">
          <ac:chgData name="Dan Marks" userId="c2056c78c0509dc5" providerId="LiveId" clId="{26F684E1-A284-4058-9DD2-C9B993B46189}" dt="2023-12-26T19:40:36.539" v="4564" actId="5793"/>
          <ac:spMkLst>
            <pc:docMk/>
            <pc:sldMk cId="148114319" sldId="276"/>
            <ac:spMk id="5" creationId="{1B07C49E-AFFC-EC46-8930-E4D428F5F943}"/>
          </ac:spMkLst>
        </pc:spChg>
      </pc:sldChg>
      <pc:sldChg chg="modSp mod">
        <pc:chgData name="Dan Marks" userId="c2056c78c0509dc5" providerId="LiveId" clId="{26F684E1-A284-4058-9DD2-C9B993B46189}" dt="2023-12-26T22:00:20.923" v="8728" actId="255"/>
        <pc:sldMkLst>
          <pc:docMk/>
          <pc:sldMk cId="321008965" sldId="277"/>
        </pc:sldMkLst>
        <pc:spChg chg="mod">
          <ac:chgData name="Dan Marks" userId="c2056c78c0509dc5" providerId="LiveId" clId="{26F684E1-A284-4058-9DD2-C9B993B46189}" dt="2023-12-26T22:00:20.923" v="8728" actId="255"/>
          <ac:spMkLst>
            <pc:docMk/>
            <pc:sldMk cId="321008965" sldId="277"/>
            <ac:spMk id="8" creationId="{C7B9C153-C85C-3240-8E7E-523FBC004564}"/>
          </ac:spMkLst>
        </pc:spChg>
      </pc:sldChg>
      <pc:sldChg chg="addSp modSp mod">
        <pc:chgData name="Dan Marks" userId="c2056c78c0509dc5" providerId="LiveId" clId="{26F684E1-A284-4058-9DD2-C9B993B46189}" dt="2023-12-26T20:19:18.520" v="7594" actId="27918"/>
        <pc:sldMkLst>
          <pc:docMk/>
          <pc:sldMk cId="2459446073" sldId="289"/>
        </pc:sldMkLst>
        <pc:spChg chg="mod">
          <ac:chgData name="Dan Marks" userId="c2056c78c0509dc5" providerId="LiveId" clId="{26F684E1-A284-4058-9DD2-C9B993B46189}" dt="2023-12-26T20:16:48.188" v="7553" actId="20577"/>
          <ac:spMkLst>
            <pc:docMk/>
            <pc:sldMk cId="2459446073" sldId="289"/>
            <ac:spMk id="5" creationId="{1B07C49E-AFFC-EC46-8930-E4D428F5F943}"/>
          </ac:spMkLst>
        </pc:spChg>
        <pc:graphicFrameChg chg="add mod">
          <ac:chgData name="Dan Marks" userId="c2056c78c0509dc5" providerId="LiveId" clId="{26F684E1-A284-4058-9DD2-C9B993B46189}" dt="2023-12-26T20:19:04.374" v="7588" actId="20577"/>
          <ac:graphicFrameMkLst>
            <pc:docMk/>
            <pc:sldMk cId="2459446073" sldId="289"/>
            <ac:graphicFrameMk id="6" creationId="{CEE54513-526D-E4AD-548F-6E0B26052F56}"/>
          </ac:graphicFrameMkLst>
        </pc:graphicFrameChg>
      </pc:sldChg>
      <pc:sldChg chg="modSp mod">
        <pc:chgData name="Dan Marks" userId="c2056c78c0509dc5" providerId="LiveId" clId="{26F684E1-A284-4058-9DD2-C9B993B46189}" dt="2023-12-26T19:47:43.103" v="5832" actId="20577"/>
        <pc:sldMkLst>
          <pc:docMk/>
          <pc:sldMk cId="1813711241" sldId="293"/>
        </pc:sldMkLst>
        <pc:spChg chg="mod">
          <ac:chgData name="Dan Marks" userId="c2056c78c0509dc5" providerId="LiveId" clId="{26F684E1-A284-4058-9DD2-C9B993B46189}" dt="2023-12-26T19:47:43.103" v="5832" actId="20577"/>
          <ac:spMkLst>
            <pc:docMk/>
            <pc:sldMk cId="1813711241" sldId="293"/>
            <ac:spMk id="5" creationId="{1B07C49E-AFFC-EC46-8930-E4D428F5F943}"/>
          </ac:spMkLst>
        </pc:spChg>
      </pc:sldChg>
      <pc:sldChg chg="addSp delSp modSp mod">
        <pc:chgData name="Dan Marks" userId="c2056c78c0509dc5" providerId="LiveId" clId="{26F684E1-A284-4058-9DD2-C9B993B46189}" dt="2023-12-26T20:12:53.565" v="7247" actId="1076"/>
        <pc:sldMkLst>
          <pc:docMk/>
          <pc:sldMk cId="981671777" sldId="296"/>
        </pc:sldMkLst>
        <pc:spChg chg="mod">
          <ac:chgData name="Dan Marks" userId="c2056c78c0509dc5" providerId="LiveId" clId="{26F684E1-A284-4058-9DD2-C9B993B46189}" dt="2023-12-26T20:12:35.632" v="7241" actId="20577"/>
          <ac:spMkLst>
            <pc:docMk/>
            <pc:sldMk cId="981671777" sldId="296"/>
            <ac:spMk id="2" creationId="{54176327-8CC4-4356-8BBB-DC4965CE9857}"/>
          </ac:spMkLst>
        </pc:spChg>
        <pc:spChg chg="del mod">
          <ac:chgData name="Dan Marks" userId="c2056c78c0509dc5" providerId="LiveId" clId="{26F684E1-A284-4058-9DD2-C9B993B46189}" dt="2023-12-26T20:12:45.604" v="7243" actId="22"/>
          <ac:spMkLst>
            <pc:docMk/>
            <pc:sldMk cId="981671777" sldId="296"/>
            <ac:spMk id="5" creationId="{85D9F803-CDBC-C74C-AF1B-2B5937D1C241}"/>
          </ac:spMkLst>
        </pc:spChg>
        <pc:picChg chg="add del mod ord">
          <ac:chgData name="Dan Marks" userId="c2056c78c0509dc5" providerId="LiveId" clId="{26F684E1-A284-4058-9DD2-C9B993B46189}" dt="2023-12-26T20:12:48.064" v="7244" actId="478"/>
          <ac:picMkLst>
            <pc:docMk/>
            <pc:sldMk cId="981671777" sldId="296"/>
            <ac:picMk id="6" creationId="{479A8CEC-F364-8BA4-5BFD-D44562A0DC27}"/>
          </ac:picMkLst>
        </pc:picChg>
        <pc:picChg chg="add mod">
          <ac:chgData name="Dan Marks" userId="c2056c78c0509dc5" providerId="LiveId" clId="{26F684E1-A284-4058-9DD2-C9B993B46189}" dt="2023-12-26T20:12:53.565" v="7247" actId="1076"/>
          <ac:picMkLst>
            <pc:docMk/>
            <pc:sldMk cId="981671777" sldId="296"/>
            <ac:picMk id="8" creationId="{F982A7EC-AD2D-EFC1-3EBF-44310B648D89}"/>
          </ac:picMkLst>
        </pc:picChg>
      </pc:sldChg>
      <pc:sldChg chg="modSp mod">
        <pc:chgData name="Dan Marks" userId="c2056c78c0509dc5" providerId="LiveId" clId="{26F684E1-A284-4058-9DD2-C9B993B46189}" dt="2023-12-26T19:03:07.403" v="1316" actId="20577"/>
        <pc:sldMkLst>
          <pc:docMk/>
          <pc:sldMk cId="280316088" sldId="299"/>
        </pc:sldMkLst>
        <pc:spChg chg="mod">
          <ac:chgData name="Dan Marks" userId="c2056c78c0509dc5" providerId="LiveId" clId="{26F684E1-A284-4058-9DD2-C9B993B46189}" dt="2023-12-26T18:58:22.551" v="875" actId="6549"/>
          <ac:spMkLst>
            <pc:docMk/>
            <pc:sldMk cId="280316088" sldId="299"/>
            <ac:spMk id="3" creationId="{AB0AB2AC-B7E6-6849-9AE9-697369407F8F}"/>
          </ac:spMkLst>
        </pc:spChg>
        <pc:spChg chg="mod">
          <ac:chgData name="Dan Marks" userId="c2056c78c0509dc5" providerId="LiveId" clId="{26F684E1-A284-4058-9DD2-C9B993B46189}" dt="2023-12-26T19:03:07.403" v="1316" actId="20577"/>
          <ac:spMkLst>
            <pc:docMk/>
            <pc:sldMk cId="280316088" sldId="299"/>
            <ac:spMk id="5" creationId="{1B07C49E-AFFC-EC46-8930-E4D428F5F943}"/>
          </ac:spMkLst>
        </pc:spChg>
      </pc:sldChg>
      <pc:sldChg chg="modSp mod">
        <pc:chgData name="Dan Marks" userId="c2056c78c0509dc5" providerId="LiveId" clId="{26F684E1-A284-4058-9DD2-C9B993B46189}" dt="2023-12-26T19:09:10.604" v="1793" actId="6549"/>
        <pc:sldMkLst>
          <pc:docMk/>
          <pc:sldMk cId="1385553969" sldId="302"/>
        </pc:sldMkLst>
        <pc:spChg chg="mod">
          <ac:chgData name="Dan Marks" userId="c2056c78c0509dc5" providerId="LiveId" clId="{26F684E1-A284-4058-9DD2-C9B993B46189}" dt="2023-12-26T19:08:31.796" v="1769" actId="20577"/>
          <ac:spMkLst>
            <pc:docMk/>
            <pc:sldMk cId="1385553969" sldId="302"/>
            <ac:spMk id="2" creationId="{8B78C759-C687-440F-8CAE-D3071F1AB630}"/>
          </ac:spMkLst>
        </pc:spChg>
        <pc:spChg chg="mod">
          <ac:chgData name="Dan Marks" userId="c2056c78c0509dc5" providerId="LiveId" clId="{26F684E1-A284-4058-9DD2-C9B993B46189}" dt="2023-12-26T19:09:10.604" v="1793" actId="6549"/>
          <ac:spMkLst>
            <pc:docMk/>
            <pc:sldMk cId="1385553969" sldId="302"/>
            <ac:spMk id="3" creationId="{AB0AB2AC-B7E6-6849-9AE9-697369407F8F}"/>
          </ac:spMkLst>
        </pc:spChg>
      </pc:sldChg>
      <pc:sldChg chg="modSp mod">
        <pc:chgData name="Dan Marks" userId="c2056c78c0509dc5" providerId="LiveId" clId="{26F684E1-A284-4058-9DD2-C9B993B46189}" dt="2023-12-26T19:43:51.828" v="5154" actId="20577"/>
        <pc:sldMkLst>
          <pc:docMk/>
          <pc:sldMk cId="334532777" sldId="303"/>
        </pc:sldMkLst>
        <pc:spChg chg="mod">
          <ac:chgData name="Dan Marks" userId="c2056c78c0509dc5" providerId="LiveId" clId="{26F684E1-A284-4058-9DD2-C9B993B46189}" dt="2023-12-26T19:43:51.828" v="5154" actId="20577"/>
          <ac:spMkLst>
            <pc:docMk/>
            <pc:sldMk cId="334532777" sldId="303"/>
            <ac:spMk id="5" creationId="{1B07C49E-AFFC-EC46-8930-E4D428F5F943}"/>
          </ac:spMkLst>
        </pc:spChg>
      </pc:sldChg>
      <pc:sldChg chg="addSp delSp modSp mod">
        <pc:chgData name="Dan Marks" userId="c2056c78c0509dc5" providerId="LiveId" clId="{26F684E1-A284-4058-9DD2-C9B993B46189}" dt="2023-12-26T21:41:59.849" v="8506" actId="478"/>
        <pc:sldMkLst>
          <pc:docMk/>
          <pc:sldMk cId="3869789237" sldId="304"/>
        </pc:sldMkLst>
        <pc:spChg chg="add del mod">
          <ac:chgData name="Dan Marks" userId="c2056c78c0509dc5" providerId="LiveId" clId="{26F684E1-A284-4058-9DD2-C9B993B46189}" dt="2023-12-26T21:41:59.849" v="8506" actId="478"/>
          <ac:spMkLst>
            <pc:docMk/>
            <pc:sldMk cId="3869789237" sldId="304"/>
            <ac:spMk id="3" creationId="{373827F3-F386-AA4E-80ED-D86DEF8C158D}"/>
          </ac:spMkLst>
        </pc:spChg>
        <pc:picChg chg="add mod">
          <ac:chgData name="Dan Marks" userId="c2056c78c0509dc5" providerId="LiveId" clId="{26F684E1-A284-4058-9DD2-C9B993B46189}" dt="2023-12-26T19:56:40.796" v="6491" actId="14100"/>
          <ac:picMkLst>
            <pc:docMk/>
            <pc:sldMk cId="3869789237" sldId="304"/>
            <ac:picMk id="6" creationId="{ED1F22B4-74E0-7714-4B4C-95A5FF72B409}"/>
          </ac:picMkLst>
        </pc:picChg>
      </pc:sldChg>
      <pc:sldChg chg="addSp delSp modSp mod setBg">
        <pc:chgData name="Dan Marks" userId="c2056c78c0509dc5" providerId="LiveId" clId="{26F684E1-A284-4058-9DD2-C9B993B46189}" dt="2023-12-26T21:42:05.799" v="8507" actId="478"/>
        <pc:sldMkLst>
          <pc:docMk/>
          <pc:sldMk cId="80090182" sldId="305"/>
        </pc:sldMkLst>
        <pc:spChg chg="add del mod ord">
          <ac:chgData name="Dan Marks" userId="c2056c78c0509dc5" providerId="LiveId" clId="{26F684E1-A284-4058-9DD2-C9B993B46189}" dt="2023-12-26T21:42:05.799" v="8507" actId="478"/>
          <ac:spMkLst>
            <pc:docMk/>
            <pc:sldMk cId="80090182" sldId="305"/>
            <ac:spMk id="3" creationId="{373827F3-F386-AA4E-80ED-D86DEF8C158D}"/>
          </ac:spMkLst>
        </pc:spChg>
        <pc:spChg chg="mod">
          <ac:chgData name="Dan Marks" userId="c2056c78c0509dc5" providerId="LiveId" clId="{26F684E1-A284-4058-9DD2-C9B993B46189}" dt="2023-12-26T19:58:31.135" v="6692" actId="26606"/>
          <ac:spMkLst>
            <pc:docMk/>
            <pc:sldMk cId="80090182" sldId="305"/>
            <ac:spMk id="4" creationId="{D4811A61-F7FB-4B19-9ED1-E0E2554A5BE8}"/>
          </ac:spMkLst>
        </pc:spChg>
        <pc:spChg chg="mod ord">
          <ac:chgData name="Dan Marks" userId="c2056c78c0509dc5" providerId="LiveId" clId="{26F684E1-A284-4058-9DD2-C9B993B46189}" dt="2023-12-26T19:58:31.135" v="6692" actId="26606"/>
          <ac:spMkLst>
            <pc:docMk/>
            <pc:sldMk cId="80090182" sldId="305"/>
            <ac:spMk id="5" creationId="{31BF7889-073A-E045-A3F2-45D63BD0FDC0}"/>
          </ac:spMkLst>
        </pc:spChg>
        <pc:spChg chg="add del">
          <ac:chgData name="Dan Marks" userId="c2056c78c0509dc5" providerId="LiveId" clId="{26F684E1-A284-4058-9DD2-C9B993B46189}" dt="2023-12-26T19:58:31.135" v="6692" actId="26606"/>
          <ac:spMkLst>
            <pc:docMk/>
            <pc:sldMk cId="80090182" sldId="305"/>
            <ac:spMk id="11" creationId="{32AEEBC8-9D30-42EF-95F2-386C2653FBF0}"/>
          </ac:spMkLst>
        </pc:spChg>
        <pc:spChg chg="add del">
          <ac:chgData name="Dan Marks" userId="c2056c78c0509dc5" providerId="LiveId" clId="{26F684E1-A284-4058-9DD2-C9B993B46189}" dt="2023-12-26T19:58:31.135" v="6692" actId="26606"/>
          <ac:spMkLst>
            <pc:docMk/>
            <pc:sldMk cId="80090182" sldId="305"/>
            <ac:spMk id="13" creationId="{3529E97A-97C3-40EA-8A04-5C02398D568F}"/>
          </ac:spMkLst>
        </pc:spChg>
        <pc:spChg chg="add del">
          <ac:chgData name="Dan Marks" userId="c2056c78c0509dc5" providerId="LiveId" clId="{26F684E1-A284-4058-9DD2-C9B993B46189}" dt="2023-12-26T19:58:31.135" v="6692" actId="26606"/>
          <ac:spMkLst>
            <pc:docMk/>
            <pc:sldMk cId="80090182" sldId="305"/>
            <ac:spMk id="15" creationId="{59FA8C2E-A5A7-4490-927A-7CD58343EDBB}"/>
          </ac:spMkLst>
        </pc:spChg>
        <pc:picChg chg="add mod">
          <ac:chgData name="Dan Marks" userId="c2056c78c0509dc5" providerId="LiveId" clId="{26F684E1-A284-4058-9DD2-C9B993B46189}" dt="2023-12-26T19:58:31.135" v="6692" actId="26606"/>
          <ac:picMkLst>
            <pc:docMk/>
            <pc:sldMk cId="80090182" sldId="305"/>
            <ac:picMk id="6" creationId="{11D0C7C0-C9C4-5860-E031-D11E614EBBCB}"/>
          </ac:picMkLst>
        </pc:picChg>
      </pc:sldChg>
      <pc:sldChg chg="addSp modSp mod">
        <pc:chgData name="Dan Marks" userId="c2056c78c0509dc5" providerId="LiveId" clId="{26F684E1-A284-4058-9DD2-C9B993B46189}" dt="2023-12-26T21:43:26.730" v="8596" actId="20577"/>
        <pc:sldMkLst>
          <pc:docMk/>
          <pc:sldMk cId="3145340593" sldId="306"/>
        </pc:sldMkLst>
        <pc:spChg chg="mod">
          <ac:chgData name="Dan Marks" userId="c2056c78c0509dc5" providerId="LiveId" clId="{26F684E1-A284-4058-9DD2-C9B993B46189}" dt="2023-12-26T21:43:26.730" v="8596" actId="20577"/>
          <ac:spMkLst>
            <pc:docMk/>
            <pc:sldMk cId="3145340593" sldId="306"/>
            <ac:spMk id="3" creationId="{373827F3-F386-AA4E-80ED-D86DEF8C158D}"/>
          </ac:spMkLst>
        </pc:spChg>
        <pc:picChg chg="add mod">
          <ac:chgData name="Dan Marks" userId="c2056c78c0509dc5" providerId="LiveId" clId="{26F684E1-A284-4058-9DD2-C9B993B46189}" dt="2023-12-26T21:42:57.654" v="8526"/>
          <ac:picMkLst>
            <pc:docMk/>
            <pc:sldMk cId="3145340593" sldId="306"/>
            <ac:picMk id="2" creationId="{D1689747-9F09-5B9A-1272-AA683B2F7B19}"/>
          </ac:picMkLst>
        </pc:picChg>
      </pc:sldChg>
      <pc:sldChg chg="addSp delSp modSp mod">
        <pc:chgData name="Dan Marks" userId="c2056c78c0509dc5" providerId="LiveId" clId="{26F684E1-A284-4058-9DD2-C9B993B46189}" dt="2023-12-26T21:43:51.234" v="8599" actId="1076"/>
        <pc:sldMkLst>
          <pc:docMk/>
          <pc:sldMk cId="1106727586" sldId="307"/>
        </pc:sldMkLst>
        <pc:spChg chg="add del mod">
          <ac:chgData name="Dan Marks" userId="c2056c78c0509dc5" providerId="LiveId" clId="{26F684E1-A284-4058-9DD2-C9B993B46189}" dt="2023-12-26T21:42:16.906" v="8516" actId="6549"/>
          <ac:spMkLst>
            <pc:docMk/>
            <pc:sldMk cId="1106727586" sldId="307"/>
            <ac:spMk id="3" creationId="{373827F3-F386-AA4E-80ED-D86DEF8C158D}"/>
          </ac:spMkLst>
        </pc:spChg>
        <pc:picChg chg="add del mod">
          <ac:chgData name="Dan Marks" userId="c2056c78c0509dc5" providerId="LiveId" clId="{26F684E1-A284-4058-9DD2-C9B993B46189}" dt="2023-12-26T21:42:41.016" v="8521" actId="478"/>
          <ac:picMkLst>
            <pc:docMk/>
            <pc:sldMk cId="1106727586" sldId="307"/>
            <ac:picMk id="6" creationId="{0591E68C-2D02-1694-3CE6-7598722F6076}"/>
          </ac:picMkLst>
        </pc:picChg>
        <pc:picChg chg="add del mod">
          <ac:chgData name="Dan Marks" userId="c2056c78c0509dc5" providerId="LiveId" clId="{26F684E1-A284-4058-9DD2-C9B993B46189}" dt="2023-12-26T21:42:56.578" v="8525" actId="21"/>
          <ac:picMkLst>
            <pc:docMk/>
            <pc:sldMk cId="1106727586" sldId="307"/>
            <ac:picMk id="8" creationId="{57D6E1D8-F3AC-C561-056B-392E8D7FC0FC}"/>
          </ac:picMkLst>
        </pc:picChg>
        <pc:picChg chg="add mod">
          <ac:chgData name="Dan Marks" userId="c2056c78c0509dc5" providerId="LiveId" clId="{26F684E1-A284-4058-9DD2-C9B993B46189}" dt="2023-12-26T21:43:51.234" v="8599" actId="1076"/>
          <ac:picMkLst>
            <pc:docMk/>
            <pc:sldMk cId="1106727586" sldId="307"/>
            <ac:picMk id="10" creationId="{6C28A479-F0C7-C132-8866-1C17DB8E6D9B}"/>
          </ac:picMkLst>
        </pc:picChg>
      </pc:sldChg>
      <pc:sldChg chg="addSp modSp mod">
        <pc:chgData name="Dan Marks" userId="c2056c78c0509dc5" providerId="LiveId" clId="{26F684E1-A284-4058-9DD2-C9B993B46189}" dt="2023-12-26T21:44:22.849" v="8622" actId="14100"/>
        <pc:sldMkLst>
          <pc:docMk/>
          <pc:sldMk cId="706594483" sldId="308"/>
        </pc:sldMkLst>
        <pc:spChg chg="mod">
          <ac:chgData name="Dan Marks" userId="c2056c78c0509dc5" providerId="LiveId" clId="{26F684E1-A284-4058-9DD2-C9B993B46189}" dt="2023-12-26T21:44:14.137" v="8617" actId="14100"/>
          <ac:spMkLst>
            <pc:docMk/>
            <pc:sldMk cId="706594483" sldId="308"/>
            <ac:spMk id="3" creationId="{373827F3-F386-AA4E-80ED-D86DEF8C158D}"/>
          </ac:spMkLst>
        </pc:spChg>
        <pc:picChg chg="add mod">
          <ac:chgData name="Dan Marks" userId="c2056c78c0509dc5" providerId="LiveId" clId="{26F684E1-A284-4058-9DD2-C9B993B46189}" dt="2023-12-26T21:44:22.849" v="8622" actId="14100"/>
          <ac:picMkLst>
            <pc:docMk/>
            <pc:sldMk cId="706594483" sldId="308"/>
            <ac:picMk id="6" creationId="{4E5476FD-5D5D-5FA8-546A-85904406A604}"/>
          </ac:picMkLst>
        </pc:picChg>
      </pc:sldChg>
      <pc:sldChg chg="addSp delSp modSp mod">
        <pc:chgData name="Dan Marks" userId="c2056c78c0509dc5" providerId="LiveId" clId="{26F684E1-A284-4058-9DD2-C9B993B46189}" dt="2023-12-26T21:52:30.161" v="8674" actId="22"/>
        <pc:sldMkLst>
          <pc:docMk/>
          <pc:sldMk cId="1794738657" sldId="309"/>
        </pc:sldMkLst>
        <pc:spChg chg="del mod">
          <ac:chgData name="Dan Marks" userId="c2056c78c0509dc5" providerId="LiveId" clId="{26F684E1-A284-4058-9DD2-C9B993B46189}" dt="2023-12-26T21:51:21.958" v="8670" actId="478"/>
          <ac:spMkLst>
            <pc:docMk/>
            <pc:sldMk cId="1794738657" sldId="309"/>
            <ac:spMk id="5" creationId="{1B07C49E-AFFC-EC46-8930-E4D428F5F943}"/>
          </ac:spMkLst>
        </pc:spChg>
        <pc:picChg chg="add">
          <ac:chgData name="Dan Marks" userId="c2056c78c0509dc5" providerId="LiveId" clId="{26F684E1-A284-4058-9DD2-C9B993B46189}" dt="2023-12-26T21:52:30.161" v="8674" actId="22"/>
          <ac:picMkLst>
            <pc:docMk/>
            <pc:sldMk cId="1794738657" sldId="309"/>
            <ac:picMk id="6" creationId="{4C533600-818F-D27F-D49F-99C8B9124A3F}"/>
          </ac:picMkLst>
        </pc:picChg>
      </pc:sldChg>
      <pc:sldChg chg="addSp delSp modSp mod">
        <pc:chgData name="Dan Marks" userId="c2056c78c0509dc5" providerId="LiveId" clId="{26F684E1-A284-4058-9DD2-C9B993B46189}" dt="2023-12-26T21:52:49.780" v="8677" actId="1076"/>
        <pc:sldMkLst>
          <pc:docMk/>
          <pc:sldMk cId="4010014743" sldId="310"/>
        </pc:sldMkLst>
        <pc:spChg chg="del">
          <ac:chgData name="Dan Marks" userId="c2056c78c0509dc5" providerId="LiveId" clId="{26F684E1-A284-4058-9DD2-C9B993B46189}" dt="2023-12-26T21:52:47.650" v="8675" actId="478"/>
          <ac:spMkLst>
            <pc:docMk/>
            <pc:sldMk cId="4010014743" sldId="310"/>
            <ac:spMk id="5" creationId="{1B07C49E-AFFC-EC46-8930-E4D428F5F943}"/>
          </ac:spMkLst>
        </pc:spChg>
        <pc:picChg chg="add mod">
          <ac:chgData name="Dan Marks" userId="c2056c78c0509dc5" providerId="LiveId" clId="{26F684E1-A284-4058-9DD2-C9B993B46189}" dt="2023-12-26T21:52:49.780" v="8677" actId="1076"/>
          <ac:picMkLst>
            <pc:docMk/>
            <pc:sldMk cId="4010014743" sldId="310"/>
            <ac:picMk id="6" creationId="{C054C6FB-AB7E-2FE9-C9CA-A0AA12C586A3}"/>
          </ac:picMkLst>
        </pc:picChg>
      </pc:sldChg>
      <pc:sldChg chg="addSp delSp modSp mod">
        <pc:chgData name="Dan Marks" userId="c2056c78c0509dc5" providerId="LiveId" clId="{26F684E1-A284-4058-9DD2-C9B993B46189}" dt="2023-12-26T21:53:06.975" v="8680" actId="1076"/>
        <pc:sldMkLst>
          <pc:docMk/>
          <pc:sldMk cId="2735560525" sldId="311"/>
        </pc:sldMkLst>
        <pc:spChg chg="del">
          <ac:chgData name="Dan Marks" userId="c2056c78c0509dc5" providerId="LiveId" clId="{26F684E1-A284-4058-9DD2-C9B993B46189}" dt="2023-12-26T21:53:05.304" v="8678" actId="478"/>
          <ac:spMkLst>
            <pc:docMk/>
            <pc:sldMk cId="2735560525" sldId="311"/>
            <ac:spMk id="5" creationId="{1B07C49E-AFFC-EC46-8930-E4D428F5F943}"/>
          </ac:spMkLst>
        </pc:spChg>
        <pc:picChg chg="add mod">
          <ac:chgData name="Dan Marks" userId="c2056c78c0509dc5" providerId="LiveId" clId="{26F684E1-A284-4058-9DD2-C9B993B46189}" dt="2023-12-26T21:53:06.975" v="8680" actId="1076"/>
          <ac:picMkLst>
            <pc:docMk/>
            <pc:sldMk cId="2735560525" sldId="311"/>
            <ac:picMk id="6" creationId="{C87B71D7-7603-86E2-65CD-9CF210DDA105}"/>
          </ac:picMkLst>
        </pc:picChg>
      </pc:sldChg>
      <pc:sldChg chg="addSp delSp modSp mod">
        <pc:chgData name="Dan Marks" userId="c2056c78c0509dc5" providerId="LiveId" clId="{26F684E1-A284-4058-9DD2-C9B993B46189}" dt="2023-12-26T21:53:27.322" v="8684" actId="1076"/>
        <pc:sldMkLst>
          <pc:docMk/>
          <pc:sldMk cId="1434679925" sldId="312"/>
        </pc:sldMkLst>
        <pc:spChg chg="del mod">
          <ac:chgData name="Dan Marks" userId="c2056c78c0509dc5" providerId="LiveId" clId="{26F684E1-A284-4058-9DD2-C9B993B46189}" dt="2023-12-26T21:53:25.339" v="8682" actId="478"/>
          <ac:spMkLst>
            <pc:docMk/>
            <pc:sldMk cId="1434679925" sldId="312"/>
            <ac:spMk id="5" creationId="{1B07C49E-AFFC-EC46-8930-E4D428F5F943}"/>
          </ac:spMkLst>
        </pc:spChg>
        <pc:picChg chg="add mod">
          <ac:chgData name="Dan Marks" userId="c2056c78c0509dc5" providerId="LiveId" clId="{26F684E1-A284-4058-9DD2-C9B993B46189}" dt="2023-12-26T21:53:27.322" v="8684" actId="1076"/>
          <ac:picMkLst>
            <pc:docMk/>
            <pc:sldMk cId="1434679925" sldId="312"/>
            <ac:picMk id="6" creationId="{C9FDE76E-DAE6-8438-6EBF-1B0CBF4CDA0D}"/>
          </ac:picMkLst>
        </pc:picChg>
      </pc:sldChg>
      <pc:sldChg chg="addSp delSp modSp mod">
        <pc:chgData name="Dan Marks" userId="c2056c78c0509dc5" providerId="LiveId" clId="{26F684E1-A284-4058-9DD2-C9B993B46189}" dt="2023-12-26T21:54:03.997" v="8689" actId="1076"/>
        <pc:sldMkLst>
          <pc:docMk/>
          <pc:sldMk cId="1756972646" sldId="313"/>
        </pc:sldMkLst>
        <pc:spChg chg="del">
          <ac:chgData name="Dan Marks" userId="c2056c78c0509dc5" providerId="LiveId" clId="{26F684E1-A284-4058-9DD2-C9B993B46189}" dt="2023-12-26T21:53:49.655" v="8687" actId="478"/>
          <ac:spMkLst>
            <pc:docMk/>
            <pc:sldMk cId="1756972646" sldId="313"/>
            <ac:spMk id="5" creationId="{1B07C49E-AFFC-EC46-8930-E4D428F5F943}"/>
          </ac:spMkLst>
        </pc:spChg>
        <pc:picChg chg="add mod">
          <ac:chgData name="Dan Marks" userId="c2056c78c0509dc5" providerId="LiveId" clId="{26F684E1-A284-4058-9DD2-C9B993B46189}" dt="2023-12-26T21:54:03.997" v="8689" actId="1076"/>
          <ac:picMkLst>
            <pc:docMk/>
            <pc:sldMk cId="1756972646" sldId="313"/>
            <ac:picMk id="6" creationId="{2F158793-78AB-A51A-B9D7-479DF47E4606}"/>
          </ac:picMkLst>
        </pc:picChg>
      </pc:sldChg>
      <pc:sldChg chg="addSp delSp mod">
        <pc:chgData name="Dan Marks" userId="c2056c78c0509dc5" providerId="LiveId" clId="{26F684E1-A284-4058-9DD2-C9B993B46189}" dt="2023-12-26T21:53:45.199" v="8686" actId="22"/>
        <pc:sldMkLst>
          <pc:docMk/>
          <pc:sldMk cId="639399535" sldId="314"/>
        </pc:sldMkLst>
        <pc:spChg chg="del">
          <ac:chgData name="Dan Marks" userId="c2056c78c0509dc5" providerId="LiveId" clId="{26F684E1-A284-4058-9DD2-C9B993B46189}" dt="2023-12-26T21:53:44.847" v="8685" actId="478"/>
          <ac:spMkLst>
            <pc:docMk/>
            <pc:sldMk cId="639399535" sldId="314"/>
            <ac:spMk id="5" creationId="{1B07C49E-AFFC-EC46-8930-E4D428F5F943}"/>
          </ac:spMkLst>
        </pc:spChg>
        <pc:picChg chg="add">
          <ac:chgData name="Dan Marks" userId="c2056c78c0509dc5" providerId="LiveId" clId="{26F684E1-A284-4058-9DD2-C9B993B46189}" dt="2023-12-26T21:53:45.199" v="8686" actId="22"/>
          <ac:picMkLst>
            <pc:docMk/>
            <pc:sldMk cId="639399535" sldId="314"/>
            <ac:picMk id="3" creationId="{F651DE3E-5C74-5691-EC93-78B7FA93A11F}"/>
          </ac:picMkLst>
        </pc:picChg>
      </pc:sldChg>
      <pc:sldChg chg="addSp delSp modSp mod">
        <pc:chgData name="Dan Marks" userId="c2056c78c0509dc5" providerId="LiveId" clId="{26F684E1-A284-4058-9DD2-C9B993B46189}" dt="2023-12-26T21:54:22.304" v="8692" actId="1076"/>
        <pc:sldMkLst>
          <pc:docMk/>
          <pc:sldMk cId="3566646398" sldId="315"/>
        </pc:sldMkLst>
        <pc:spChg chg="del">
          <ac:chgData name="Dan Marks" userId="c2056c78c0509dc5" providerId="LiveId" clId="{26F684E1-A284-4058-9DD2-C9B993B46189}" dt="2023-12-26T21:54:19.801" v="8690" actId="478"/>
          <ac:spMkLst>
            <pc:docMk/>
            <pc:sldMk cId="3566646398" sldId="315"/>
            <ac:spMk id="5" creationId="{1B07C49E-AFFC-EC46-8930-E4D428F5F943}"/>
          </ac:spMkLst>
        </pc:spChg>
        <pc:picChg chg="add mod">
          <ac:chgData name="Dan Marks" userId="c2056c78c0509dc5" providerId="LiveId" clId="{26F684E1-A284-4058-9DD2-C9B993B46189}" dt="2023-12-26T21:54:22.304" v="8692" actId="1076"/>
          <ac:picMkLst>
            <pc:docMk/>
            <pc:sldMk cId="3566646398" sldId="315"/>
            <ac:picMk id="6" creationId="{862C8978-C2B7-000E-3460-DF8B5300F4EB}"/>
          </ac:picMkLst>
        </pc:picChg>
      </pc:sldChg>
      <pc:sldChg chg="addSp delSp modSp mod">
        <pc:chgData name="Dan Marks" userId="c2056c78c0509dc5" providerId="LiveId" clId="{26F684E1-A284-4058-9DD2-C9B993B46189}" dt="2023-12-26T21:54:51.659" v="8695" actId="1076"/>
        <pc:sldMkLst>
          <pc:docMk/>
          <pc:sldMk cId="1398439132" sldId="316"/>
        </pc:sldMkLst>
        <pc:spChg chg="del">
          <ac:chgData name="Dan Marks" userId="c2056c78c0509dc5" providerId="LiveId" clId="{26F684E1-A284-4058-9DD2-C9B993B46189}" dt="2023-12-26T21:54:47.661" v="8693" actId="478"/>
          <ac:spMkLst>
            <pc:docMk/>
            <pc:sldMk cId="1398439132" sldId="316"/>
            <ac:spMk id="5" creationId="{1B07C49E-AFFC-EC46-8930-E4D428F5F943}"/>
          </ac:spMkLst>
        </pc:spChg>
        <pc:picChg chg="add mod">
          <ac:chgData name="Dan Marks" userId="c2056c78c0509dc5" providerId="LiveId" clId="{26F684E1-A284-4058-9DD2-C9B993B46189}" dt="2023-12-26T21:54:51.659" v="8695" actId="1076"/>
          <ac:picMkLst>
            <pc:docMk/>
            <pc:sldMk cId="1398439132" sldId="316"/>
            <ac:picMk id="6" creationId="{2753AA26-6701-BCA5-A2E8-47BE25D53AE2}"/>
          </ac:picMkLst>
        </pc:picChg>
      </pc:sldChg>
      <pc:sldChg chg="addSp modSp mod">
        <pc:chgData name="Dan Marks" userId="c2056c78c0509dc5" providerId="LiveId" clId="{26F684E1-A284-4058-9DD2-C9B993B46189}" dt="2023-12-26T21:55:09.837" v="8697" actId="1076"/>
        <pc:sldMkLst>
          <pc:docMk/>
          <pc:sldMk cId="3975168428" sldId="317"/>
        </pc:sldMkLst>
        <pc:picChg chg="add mod">
          <ac:chgData name="Dan Marks" userId="c2056c78c0509dc5" providerId="LiveId" clId="{26F684E1-A284-4058-9DD2-C9B993B46189}" dt="2023-12-26T21:55:09.837" v="8697" actId="1076"/>
          <ac:picMkLst>
            <pc:docMk/>
            <pc:sldMk cId="3975168428" sldId="317"/>
            <ac:picMk id="6" creationId="{BEB9F912-FA01-BAE0-3802-ADD22CC0DC0D}"/>
          </ac:picMkLst>
        </pc:picChg>
      </pc:sldChg>
      <pc:sldChg chg="addSp modSp mod">
        <pc:chgData name="Dan Marks" userId="c2056c78c0509dc5" providerId="LiveId" clId="{26F684E1-A284-4058-9DD2-C9B993B46189}" dt="2023-12-26T20:14:18.718" v="7360" actId="1076"/>
        <pc:sldMkLst>
          <pc:docMk/>
          <pc:sldMk cId="239597884" sldId="318"/>
        </pc:sldMkLst>
        <pc:spChg chg="mod">
          <ac:chgData name="Dan Marks" userId="c2056c78c0509dc5" providerId="LiveId" clId="{26F684E1-A284-4058-9DD2-C9B993B46189}" dt="2023-12-26T20:14:10.519" v="7355" actId="20577"/>
          <ac:spMkLst>
            <pc:docMk/>
            <pc:sldMk cId="239597884" sldId="318"/>
            <ac:spMk id="5" creationId="{85D9F803-CDBC-C74C-AF1B-2B5937D1C241}"/>
          </ac:spMkLst>
        </pc:spChg>
        <pc:spChg chg="mod">
          <ac:chgData name="Dan Marks" userId="c2056c78c0509dc5" providerId="LiveId" clId="{26F684E1-A284-4058-9DD2-C9B993B46189}" dt="2023-12-26T20:13:07.591" v="7289" actId="20577"/>
          <ac:spMkLst>
            <pc:docMk/>
            <pc:sldMk cId="239597884" sldId="318"/>
            <ac:spMk id="8" creationId="{2E0ECA32-E146-40DA-85CD-9677244BC3EC}"/>
          </ac:spMkLst>
        </pc:spChg>
        <pc:picChg chg="add mod">
          <ac:chgData name="Dan Marks" userId="c2056c78c0509dc5" providerId="LiveId" clId="{26F684E1-A284-4058-9DD2-C9B993B46189}" dt="2023-12-26T20:14:18.718" v="7360" actId="1076"/>
          <ac:picMkLst>
            <pc:docMk/>
            <pc:sldMk cId="239597884" sldId="318"/>
            <ac:picMk id="4" creationId="{24A86570-8BDF-412D-0DDC-ED00331F38F1}"/>
          </ac:picMkLst>
        </pc:picChg>
      </pc:sldChg>
      <pc:sldChg chg="addSp modSp mod">
        <pc:chgData name="Dan Marks" userId="c2056c78c0509dc5" providerId="LiveId" clId="{26F684E1-A284-4058-9DD2-C9B993B46189}" dt="2023-12-26T20:16:06.184" v="7496" actId="1076"/>
        <pc:sldMkLst>
          <pc:docMk/>
          <pc:sldMk cId="232499080" sldId="319"/>
        </pc:sldMkLst>
        <pc:spChg chg="mod">
          <ac:chgData name="Dan Marks" userId="c2056c78c0509dc5" providerId="LiveId" clId="{26F684E1-A284-4058-9DD2-C9B993B46189}" dt="2023-12-26T20:16:03.912" v="7495" actId="20577"/>
          <ac:spMkLst>
            <pc:docMk/>
            <pc:sldMk cId="232499080" sldId="319"/>
            <ac:spMk id="5" creationId="{85D9F803-CDBC-C74C-AF1B-2B5937D1C241}"/>
          </ac:spMkLst>
        </pc:spChg>
        <pc:spChg chg="mod">
          <ac:chgData name="Dan Marks" userId="c2056c78c0509dc5" providerId="LiveId" clId="{26F684E1-A284-4058-9DD2-C9B993B46189}" dt="2023-12-26T20:15:07.951" v="7408" actId="20577"/>
          <ac:spMkLst>
            <pc:docMk/>
            <pc:sldMk cId="232499080" sldId="319"/>
            <ac:spMk id="8" creationId="{34C97452-C78A-4701-B8AB-ABFE63D5BEDE}"/>
          </ac:spMkLst>
        </pc:spChg>
        <pc:picChg chg="add mod">
          <ac:chgData name="Dan Marks" userId="c2056c78c0509dc5" providerId="LiveId" clId="{26F684E1-A284-4058-9DD2-C9B993B46189}" dt="2023-12-26T20:16:06.184" v="7496" actId="1076"/>
          <ac:picMkLst>
            <pc:docMk/>
            <pc:sldMk cId="232499080" sldId="319"/>
            <ac:picMk id="4" creationId="{13BA1C94-7D77-1CDF-DA0E-E36EFDC5936C}"/>
          </ac:picMkLst>
        </pc:picChg>
      </pc:sldChg>
      <pc:sldChg chg="addSp delSp modSp mod">
        <pc:chgData name="Dan Marks" userId="c2056c78c0509dc5" providerId="LiveId" clId="{26F684E1-A284-4058-9DD2-C9B993B46189}" dt="2023-12-26T20:24:40.620" v="7775" actId="27636"/>
        <pc:sldMkLst>
          <pc:docMk/>
          <pc:sldMk cId="3645034231" sldId="320"/>
        </pc:sldMkLst>
        <pc:spChg chg="mod">
          <ac:chgData name="Dan Marks" userId="c2056c78c0509dc5" providerId="LiveId" clId="{26F684E1-A284-4058-9DD2-C9B993B46189}" dt="2023-12-26T20:24:40.620" v="7775" actId="27636"/>
          <ac:spMkLst>
            <pc:docMk/>
            <pc:sldMk cId="3645034231" sldId="320"/>
            <ac:spMk id="5" creationId="{1B07C49E-AFFC-EC46-8930-E4D428F5F943}"/>
          </ac:spMkLst>
        </pc:spChg>
        <pc:picChg chg="add del">
          <ac:chgData name="Dan Marks" userId="c2056c78c0509dc5" providerId="LiveId" clId="{26F684E1-A284-4058-9DD2-C9B993B46189}" dt="2023-12-26T20:23:36.059" v="7596" actId="22"/>
          <ac:picMkLst>
            <pc:docMk/>
            <pc:sldMk cId="3645034231" sldId="320"/>
            <ac:picMk id="3" creationId="{654ADA48-5884-E710-253D-DDB91E560422}"/>
          </ac:picMkLst>
        </pc:picChg>
        <pc:picChg chg="add mod">
          <ac:chgData name="Dan Marks" userId="c2056c78c0509dc5" providerId="LiveId" clId="{26F684E1-A284-4058-9DD2-C9B993B46189}" dt="2023-12-26T20:23:41.803" v="7599" actId="1076"/>
          <ac:picMkLst>
            <pc:docMk/>
            <pc:sldMk cId="3645034231" sldId="320"/>
            <ac:picMk id="7" creationId="{2FA1E6F5-9688-1252-920A-71D5D90B265A}"/>
          </ac:picMkLst>
        </pc:picChg>
      </pc:sldChg>
      <pc:sldChg chg="addSp modSp mod">
        <pc:chgData name="Dan Marks" userId="c2056c78c0509dc5" providerId="LiveId" clId="{26F684E1-A284-4058-9DD2-C9B993B46189}" dt="2023-12-26T20:08:10.316" v="6878" actId="1076"/>
        <pc:sldMkLst>
          <pc:docMk/>
          <pc:sldMk cId="700132931" sldId="322"/>
        </pc:sldMkLst>
        <pc:spChg chg="mod">
          <ac:chgData name="Dan Marks" userId="c2056c78c0509dc5" providerId="LiveId" clId="{26F684E1-A284-4058-9DD2-C9B993B46189}" dt="2023-12-26T20:07:55.491" v="6875" actId="27636"/>
          <ac:spMkLst>
            <pc:docMk/>
            <pc:sldMk cId="700132931" sldId="322"/>
            <ac:spMk id="5" creationId="{85D9F803-CDBC-C74C-AF1B-2B5937D1C241}"/>
          </ac:spMkLst>
        </pc:spChg>
        <pc:spChg chg="mod">
          <ac:chgData name="Dan Marks" userId="c2056c78c0509dc5" providerId="LiveId" clId="{26F684E1-A284-4058-9DD2-C9B993B46189}" dt="2023-12-26T20:07:01.290" v="6726" actId="20577"/>
          <ac:spMkLst>
            <pc:docMk/>
            <pc:sldMk cId="700132931" sldId="322"/>
            <ac:spMk id="8" creationId="{9456A072-47A6-4424-9ABE-F398119040DD}"/>
          </ac:spMkLst>
        </pc:spChg>
        <pc:picChg chg="add mod">
          <ac:chgData name="Dan Marks" userId="c2056c78c0509dc5" providerId="LiveId" clId="{26F684E1-A284-4058-9DD2-C9B993B46189}" dt="2023-12-26T20:08:10.316" v="6878" actId="1076"/>
          <ac:picMkLst>
            <pc:docMk/>
            <pc:sldMk cId="700132931" sldId="322"/>
            <ac:picMk id="4" creationId="{7C590226-71D3-8A43-091A-EDEFBFB6D9CB}"/>
          </ac:picMkLst>
        </pc:picChg>
      </pc:sldChg>
      <pc:sldChg chg="del">
        <pc:chgData name="Dan Marks" userId="c2056c78c0509dc5" providerId="LiveId" clId="{26F684E1-A284-4058-9DD2-C9B993B46189}" dt="2023-12-26T20:08:37.074" v="6882" actId="47"/>
        <pc:sldMkLst>
          <pc:docMk/>
          <pc:sldMk cId="1866160706" sldId="323"/>
        </pc:sldMkLst>
      </pc:sldChg>
      <pc:sldChg chg="del">
        <pc:chgData name="Dan Marks" userId="c2056c78c0509dc5" providerId="LiveId" clId="{26F684E1-A284-4058-9DD2-C9B993B46189}" dt="2023-12-26T20:12:02.008" v="7225" actId="47"/>
        <pc:sldMkLst>
          <pc:docMk/>
          <pc:sldMk cId="252359608" sldId="324"/>
        </pc:sldMkLst>
      </pc:sldChg>
      <pc:sldChg chg="modSp mod">
        <pc:chgData name="Dan Marks" userId="c2056c78c0509dc5" providerId="LiveId" clId="{26F684E1-A284-4058-9DD2-C9B993B46189}" dt="2023-12-26T19:12:04.969" v="2150" actId="20577"/>
        <pc:sldMkLst>
          <pc:docMk/>
          <pc:sldMk cId="1277611629" sldId="327"/>
        </pc:sldMkLst>
        <pc:spChg chg="mod">
          <ac:chgData name="Dan Marks" userId="c2056c78c0509dc5" providerId="LiveId" clId="{26F684E1-A284-4058-9DD2-C9B993B46189}" dt="2023-12-26T19:12:04.969" v="2150" actId="20577"/>
          <ac:spMkLst>
            <pc:docMk/>
            <pc:sldMk cId="1277611629" sldId="327"/>
            <ac:spMk id="6" creationId="{2C36AF9D-A911-994B-90EA-013D4CDA5604}"/>
          </ac:spMkLst>
        </pc:spChg>
      </pc:sldChg>
      <pc:sldChg chg="modSp mod">
        <pc:chgData name="Dan Marks" userId="c2056c78c0509dc5" providerId="LiveId" clId="{26F684E1-A284-4058-9DD2-C9B993B46189}" dt="2023-12-26T22:00:44.548" v="8772" actId="20577"/>
        <pc:sldMkLst>
          <pc:docMk/>
          <pc:sldMk cId="1980221439" sldId="331"/>
        </pc:sldMkLst>
        <pc:spChg chg="mod">
          <ac:chgData name="Dan Marks" userId="c2056c78c0509dc5" providerId="LiveId" clId="{26F684E1-A284-4058-9DD2-C9B993B46189}" dt="2023-12-26T22:00:44.548" v="8772" actId="20577"/>
          <ac:spMkLst>
            <pc:docMk/>
            <pc:sldMk cId="1980221439" sldId="331"/>
            <ac:spMk id="10" creationId="{79EF1473-3ADD-43F1-A495-57AAB7FD902F}"/>
          </ac:spMkLst>
        </pc:spChg>
      </pc:sldChg>
      <pc:sldChg chg="modSp mod">
        <pc:chgData name="Dan Marks" userId="c2056c78c0509dc5" providerId="LiveId" clId="{26F684E1-A284-4058-9DD2-C9B993B46189}" dt="2023-12-26T19:24:48.248" v="3245" actId="20577"/>
        <pc:sldMkLst>
          <pc:docMk/>
          <pc:sldMk cId="2560061391" sldId="332"/>
        </pc:sldMkLst>
        <pc:spChg chg="mod">
          <ac:chgData name="Dan Marks" userId="c2056c78c0509dc5" providerId="LiveId" clId="{26F684E1-A284-4058-9DD2-C9B993B46189}" dt="2023-12-26T19:24:48.248" v="3245" actId="20577"/>
          <ac:spMkLst>
            <pc:docMk/>
            <pc:sldMk cId="2560061391" sldId="332"/>
            <ac:spMk id="5" creationId="{8E999A1B-8752-489F-A63B-EA2F60186B52}"/>
          </ac:spMkLst>
        </pc:spChg>
      </pc:sldChg>
      <pc:sldChg chg="addSp delSp modSp add mod setBg">
        <pc:chgData name="Dan Marks" userId="c2056c78c0509dc5" providerId="LiveId" clId="{26F684E1-A284-4058-9DD2-C9B993B46189}" dt="2023-12-26T20:09:17.455" v="6945" actId="20577"/>
        <pc:sldMkLst>
          <pc:docMk/>
          <pc:sldMk cId="2632736472" sldId="333"/>
        </pc:sldMkLst>
        <pc:spChg chg="mod">
          <ac:chgData name="Dan Marks" userId="c2056c78c0509dc5" providerId="LiveId" clId="{26F684E1-A284-4058-9DD2-C9B993B46189}" dt="2023-12-26T20:09:17.455" v="6945" actId="20577"/>
          <ac:spMkLst>
            <pc:docMk/>
            <pc:sldMk cId="2632736472" sldId="333"/>
            <ac:spMk id="5" creationId="{85D9F803-CDBC-C74C-AF1B-2B5937D1C241}"/>
          </ac:spMkLst>
        </pc:spChg>
        <pc:spChg chg="mod">
          <ac:chgData name="Dan Marks" userId="c2056c78c0509dc5" providerId="LiveId" clId="{26F684E1-A284-4058-9DD2-C9B993B46189}" dt="2023-12-26T20:08:49.103" v="6908" actId="20577"/>
          <ac:spMkLst>
            <pc:docMk/>
            <pc:sldMk cId="2632736472" sldId="333"/>
            <ac:spMk id="8" creationId="{9456A072-47A6-4424-9ABE-F398119040DD}"/>
          </ac:spMkLst>
        </pc:spChg>
        <pc:picChg chg="del">
          <ac:chgData name="Dan Marks" userId="c2056c78c0509dc5" providerId="LiveId" clId="{26F684E1-A284-4058-9DD2-C9B993B46189}" dt="2023-12-26T20:09:01.389" v="6909" actId="478"/>
          <ac:picMkLst>
            <pc:docMk/>
            <pc:sldMk cId="2632736472" sldId="333"/>
            <ac:picMk id="4" creationId="{7C590226-71D3-8A43-091A-EDEFBFB6D9CB}"/>
          </ac:picMkLst>
        </pc:picChg>
        <pc:picChg chg="add mod">
          <ac:chgData name="Dan Marks" userId="c2056c78c0509dc5" providerId="LiveId" clId="{26F684E1-A284-4058-9DD2-C9B993B46189}" dt="2023-12-26T20:09:06.362" v="6912" actId="1076"/>
          <ac:picMkLst>
            <pc:docMk/>
            <pc:sldMk cId="2632736472" sldId="333"/>
            <ac:picMk id="6" creationId="{C10717A5-BBAC-B8E2-9B59-CFFE9D6A8C3F}"/>
          </ac:picMkLst>
        </pc:picChg>
      </pc:sldChg>
      <pc:sldChg chg="add del setBg">
        <pc:chgData name="Dan Marks" userId="c2056c78c0509dc5" providerId="LiveId" clId="{26F684E1-A284-4058-9DD2-C9B993B46189}" dt="2023-12-26T20:08:29.548" v="6880"/>
        <pc:sldMkLst>
          <pc:docMk/>
          <pc:sldMk cId="3225264482" sldId="333"/>
        </pc:sldMkLst>
      </pc:sldChg>
      <pc:sldChg chg="addSp delSp modSp add mod">
        <pc:chgData name="Dan Marks" userId="c2056c78c0509dc5" providerId="LiveId" clId="{26F684E1-A284-4058-9DD2-C9B993B46189}" dt="2023-12-26T20:11:59.492" v="7224" actId="20577"/>
        <pc:sldMkLst>
          <pc:docMk/>
          <pc:sldMk cId="3702693933" sldId="334"/>
        </pc:sldMkLst>
        <pc:spChg chg="mod">
          <ac:chgData name="Dan Marks" userId="c2056c78c0509dc5" providerId="LiveId" clId="{26F684E1-A284-4058-9DD2-C9B993B46189}" dt="2023-12-26T20:11:59.492" v="7224" actId="20577"/>
          <ac:spMkLst>
            <pc:docMk/>
            <pc:sldMk cId="3702693933" sldId="334"/>
            <ac:spMk id="5" creationId="{85D9F803-CDBC-C74C-AF1B-2B5937D1C241}"/>
          </ac:spMkLst>
        </pc:spChg>
        <pc:picChg chg="add mod">
          <ac:chgData name="Dan Marks" userId="c2056c78c0509dc5" providerId="LiveId" clId="{26F684E1-A284-4058-9DD2-C9B993B46189}" dt="2023-12-26T20:10:08.184" v="6950" actId="1076"/>
          <ac:picMkLst>
            <pc:docMk/>
            <pc:sldMk cId="3702693933" sldId="334"/>
            <ac:picMk id="4" creationId="{0F56EDDF-A31C-566A-74D1-93B9C1EAB87B}"/>
          </ac:picMkLst>
        </pc:picChg>
        <pc:picChg chg="del">
          <ac:chgData name="Dan Marks" userId="c2056c78c0509dc5" providerId="LiveId" clId="{26F684E1-A284-4058-9DD2-C9B993B46189}" dt="2023-12-26T20:10:02.487" v="6947" actId="478"/>
          <ac:picMkLst>
            <pc:docMk/>
            <pc:sldMk cId="3702693933" sldId="334"/>
            <ac:picMk id="6" creationId="{C10717A5-BBAC-B8E2-9B59-CFFE9D6A8C3F}"/>
          </ac:picMkLst>
        </pc:pic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Model Accuracy Scores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Logistics Regression</c:v>
                </c:pt>
              </c:strCache>
            </c:strRef>
          </c:tx>
          <c:spPr>
            <a:solidFill>
              <a:schemeClr val="accent1"/>
            </a:solidFill>
            <a:ln>
              <a:noFill/>
            </a:ln>
            <a:effectLst/>
          </c:spPr>
          <c:invertIfNegative val="0"/>
          <c:cat>
            <c:strRef>
              <c:f>Sheet1!$A$2</c:f>
              <c:strCache>
                <c:ptCount val="1"/>
                <c:pt idx="0">
                  <c:v>Accuracy</c:v>
                </c:pt>
              </c:strCache>
            </c:strRef>
          </c:cat>
          <c:val>
            <c:numRef>
              <c:f>Sheet1!$B$2</c:f>
              <c:numCache>
                <c:formatCode>0.00%</c:formatCode>
                <c:ptCount val="1"/>
                <c:pt idx="0">
                  <c:v>0.83333299999999999</c:v>
                </c:pt>
              </c:numCache>
            </c:numRef>
          </c:val>
          <c:extLst>
            <c:ext xmlns:c16="http://schemas.microsoft.com/office/drawing/2014/chart" uri="{C3380CC4-5D6E-409C-BE32-E72D297353CC}">
              <c16:uniqueId val="{00000000-1309-4B91-A493-D246C8F07C51}"/>
            </c:ext>
          </c:extLst>
        </c:ser>
        <c:ser>
          <c:idx val="1"/>
          <c:order val="1"/>
          <c:tx>
            <c:strRef>
              <c:f>Sheet1!$C$1</c:f>
              <c:strCache>
                <c:ptCount val="1"/>
                <c:pt idx="0">
                  <c:v>SVM</c:v>
                </c:pt>
              </c:strCache>
            </c:strRef>
          </c:tx>
          <c:spPr>
            <a:solidFill>
              <a:schemeClr val="accent2"/>
            </a:solidFill>
            <a:ln>
              <a:noFill/>
            </a:ln>
            <a:effectLst/>
          </c:spPr>
          <c:invertIfNegative val="0"/>
          <c:cat>
            <c:strRef>
              <c:f>Sheet1!$A$2</c:f>
              <c:strCache>
                <c:ptCount val="1"/>
                <c:pt idx="0">
                  <c:v>Accuracy</c:v>
                </c:pt>
              </c:strCache>
            </c:strRef>
          </c:cat>
          <c:val>
            <c:numRef>
              <c:f>Sheet1!$C$2</c:f>
              <c:numCache>
                <c:formatCode>0.00%</c:formatCode>
                <c:ptCount val="1"/>
                <c:pt idx="0">
                  <c:v>0.83333299999999999</c:v>
                </c:pt>
              </c:numCache>
            </c:numRef>
          </c:val>
          <c:extLst>
            <c:ext xmlns:c16="http://schemas.microsoft.com/office/drawing/2014/chart" uri="{C3380CC4-5D6E-409C-BE32-E72D297353CC}">
              <c16:uniqueId val="{00000001-1309-4B91-A493-D246C8F07C51}"/>
            </c:ext>
          </c:extLst>
        </c:ser>
        <c:ser>
          <c:idx val="2"/>
          <c:order val="2"/>
          <c:tx>
            <c:strRef>
              <c:f>Sheet1!$D$1</c:f>
              <c:strCache>
                <c:ptCount val="1"/>
                <c:pt idx="0">
                  <c:v>Decision Tree</c:v>
                </c:pt>
              </c:strCache>
            </c:strRef>
          </c:tx>
          <c:spPr>
            <a:solidFill>
              <a:schemeClr val="accent3"/>
            </a:solidFill>
            <a:ln>
              <a:noFill/>
            </a:ln>
            <a:effectLst/>
          </c:spPr>
          <c:invertIfNegative val="0"/>
          <c:cat>
            <c:strRef>
              <c:f>Sheet1!$A$2</c:f>
              <c:strCache>
                <c:ptCount val="1"/>
                <c:pt idx="0">
                  <c:v>Accuracy</c:v>
                </c:pt>
              </c:strCache>
            </c:strRef>
          </c:cat>
          <c:val>
            <c:numRef>
              <c:f>Sheet1!$D$2</c:f>
              <c:numCache>
                <c:formatCode>0.00%</c:formatCode>
                <c:ptCount val="1"/>
                <c:pt idx="0">
                  <c:v>0.83333299999999999</c:v>
                </c:pt>
              </c:numCache>
            </c:numRef>
          </c:val>
          <c:extLst>
            <c:ext xmlns:c16="http://schemas.microsoft.com/office/drawing/2014/chart" uri="{C3380CC4-5D6E-409C-BE32-E72D297353CC}">
              <c16:uniqueId val="{00000002-1309-4B91-A493-D246C8F07C51}"/>
            </c:ext>
          </c:extLst>
        </c:ser>
        <c:ser>
          <c:idx val="3"/>
          <c:order val="3"/>
          <c:tx>
            <c:strRef>
              <c:f>Sheet1!$E$1</c:f>
              <c:strCache>
                <c:ptCount val="1"/>
                <c:pt idx="0">
                  <c:v>KNN</c:v>
                </c:pt>
              </c:strCache>
            </c:strRef>
          </c:tx>
          <c:spPr>
            <a:solidFill>
              <a:schemeClr val="accent4"/>
            </a:solidFill>
            <a:ln>
              <a:noFill/>
            </a:ln>
            <a:effectLst/>
          </c:spPr>
          <c:invertIfNegative val="0"/>
          <c:cat>
            <c:strRef>
              <c:f>Sheet1!$A$2</c:f>
              <c:strCache>
                <c:ptCount val="1"/>
                <c:pt idx="0">
                  <c:v>Accuracy</c:v>
                </c:pt>
              </c:strCache>
            </c:strRef>
          </c:cat>
          <c:val>
            <c:numRef>
              <c:f>Sheet1!$E$2</c:f>
              <c:numCache>
                <c:formatCode>0.00%</c:formatCode>
                <c:ptCount val="1"/>
                <c:pt idx="0">
                  <c:v>0.83333299999999999</c:v>
                </c:pt>
              </c:numCache>
            </c:numRef>
          </c:val>
          <c:extLst>
            <c:ext xmlns:c16="http://schemas.microsoft.com/office/drawing/2014/chart" uri="{C3380CC4-5D6E-409C-BE32-E72D297353CC}">
              <c16:uniqueId val="{00000003-1309-4B91-A493-D246C8F07C51}"/>
            </c:ext>
          </c:extLst>
        </c:ser>
        <c:dLbls>
          <c:showLegendKey val="0"/>
          <c:showVal val="0"/>
          <c:showCatName val="0"/>
          <c:showSerName val="0"/>
          <c:showPercent val="0"/>
          <c:showBubbleSize val="0"/>
        </c:dLbls>
        <c:gapWidth val="182"/>
        <c:axId val="1519444623"/>
        <c:axId val="463344720"/>
      </c:barChart>
      <c:catAx>
        <c:axId val="151944462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344720"/>
        <c:crosses val="autoZero"/>
        <c:auto val="1"/>
        <c:lblAlgn val="ctr"/>
        <c:lblOffset val="100"/>
        <c:noMultiLvlLbl val="0"/>
      </c:catAx>
      <c:valAx>
        <c:axId val="463344720"/>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9444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marks84/IBM-DS-Capstone/blob/main/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marks84/IBM-DS-Capstone/blob/main/4%20EDA%20%26%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marks84/IBM-DS-Capstone/blob/main/5%20EDA%20%26%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marks84/IBM-DS-Capstone/blob/main/5%20EDA%20%26%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marks84/IBM-DS-Capstone/blob/main/5%20EDA%20%26%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marks84/IBM-DS-Capstone/blob/main/8%20Machine%20Learn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marks84/IBM-DS-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marks84/IBM-DS-Capstone/blob/main/1%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marks84/IBM-DS-Capstone/blob/main/2%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 Marks</a:t>
            </a:r>
          </a:p>
          <a:p>
            <a:r>
              <a:rPr lang="en-US" dirty="0">
                <a:solidFill>
                  <a:schemeClr val="bg2"/>
                </a:solidFill>
                <a:latin typeface="Abadi" panose="020B0604020104020204" pitchFamily="34" charset="0"/>
                <a:ea typeface="SF Pro" pitchFamily="2" charset="0"/>
                <a:cs typeface="SF Pro" pitchFamily="2" charset="0"/>
              </a:rPr>
              <a:t>December 26,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84433" cy="4351338"/>
          </a:xfrm>
          <a:prstGeom prst="rect">
            <a:avLst/>
          </a:prstGeom>
        </p:spPr>
        <p:txBody>
          <a:bodyPr/>
          <a:lstStyle/>
          <a:p>
            <a:r>
              <a:rPr lang="en-US" sz="2200" dirty="0">
                <a:solidFill>
                  <a:schemeClr val="accent3">
                    <a:lumMod val="25000"/>
                  </a:schemeClr>
                </a:solidFill>
                <a:latin typeface="Abadi" panose="020B0604020104020204" pitchFamily="34" charset="0"/>
              </a:rPr>
              <a:t>Data was reviewed for missing/null values and for data types</a:t>
            </a:r>
          </a:p>
          <a:p>
            <a:r>
              <a:rPr lang="en-US" sz="2200" dirty="0">
                <a:solidFill>
                  <a:schemeClr val="accent3">
                    <a:lumMod val="25000"/>
                  </a:schemeClr>
                </a:solidFill>
                <a:latin typeface="Abadi" panose="020B0604020104020204" pitchFamily="34" charset="0"/>
              </a:rPr>
              <a:t>Data was reviewed by launch site, orbit type, and mission success to identify meaningful metrics</a:t>
            </a:r>
          </a:p>
          <a:p>
            <a:r>
              <a:rPr lang="en-US" sz="2200" dirty="0">
                <a:solidFill>
                  <a:schemeClr val="accent3">
                    <a:lumMod val="25000"/>
                  </a:schemeClr>
                </a:solidFill>
                <a:latin typeface="Abadi" panose="020B0604020104020204" pitchFamily="34" charset="0"/>
              </a:rPr>
              <a:t>Class feature was engineered to record success of failure of each launch</a:t>
            </a:r>
          </a:p>
          <a:p>
            <a:r>
              <a:rPr lang="en-US" sz="2200" dirty="0">
                <a:solidFill>
                  <a:schemeClr val="accent3">
                    <a:lumMod val="25000"/>
                  </a:schemeClr>
                </a:solidFill>
                <a:latin typeface="Abadi" panose="020B0604020104020204" pitchFamily="34" charset="0"/>
              </a:rPr>
              <a:t>Data stored in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data wrangling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https://github.com/dmarks84/IBM-DS-Capstone/blob/main/3%20Data%20Wrangling.ipynb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2393" y="1425867"/>
            <a:ext cx="9745589" cy="489348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Example SQL queries utilized and results: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EDA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https://github.com/dmarks84/IBM-DS-Capstone/blob/main/4%20EDA%20%26%20SQL.ipynb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graphicFrame>
        <p:nvGraphicFramePr>
          <p:cNvPr id="2" name="Table 1">
            <a:extLst>
              <a:ext uri="{FF2B5EF4-FFF2-40B4-BE49-F238E27FC236}">
                <a16:creationId xmlns:a16="http://schemas.microsoft.com/office/drawing/2014/main" id="{71CDDD1E-5F5D-4AAD-2869-6A9B5F3DECB0}"/>
              </a:ext>
            </a:extLst>
          </p:cNvPr>
          <p:cNvGraphicFramePr>
            <a:graphicFrameLocks noGrp="1"/>
          </p:cNvGraphicFramePr>
          <p:nvPr>
            <p:extLst>
              <p:ext uri="{D42A27DB-BD31-4B8C-83A1-F6EECF244321}">
                <p14:modId xmlns:p14="http://schemas.microsoft.com/office/powerpoint/2010/main" val="1624729291"/>
              </p:ext>
            </p:extLst>
          </p:nvPr>
        </p:nvGraphicFramePr>
        <p:xfrm>
          <a:off x="822393" y="1848660"/>
          <a:ext cx="10515604" cy="3114040"/>
        </p:xfrm>
        <a:graphic>
          <a:graphicData uri="http://schemas.openxmlformats.org/drawingml/2006/table">
            <a:tbl>
              <a:tblPr firstRow="1" bandRow="1">
                <a:tableStyleId>{5C22544A-7EE6-4342-B048-85BDC9FD1C3A}</a:tableStyleId>
              </a:tblPr>
              <a:tblGrid>
                <a:gridCol w="6932445">
                  <a:extLst>
                    <a:ext uri="{9D8B030D-6E8A-4147-A177-3AD203B41FA5}">
                      <a16:colId xmlns:a16="http://schemas.microsoft.com/office/drawing/2014/main" val="3315587394"/>
                    </a:ext>
                  </a:extLst>
                </a:gridCol>
                <a:gridCol w="3583159">
                  <a:extLst>
                    <a:ext uri="{9D8B030D-6E8A-4147-A177-3AD203B41FA5}">
                      <a16:colId xmlns:a16="http://schemas.microsoft.com/office/drawing/2014/main" val="521248584"/>
                    </a:ext>
                  </a:extLst>
                </a:gridCol>
              </a:tblGrid>
              <a:tr h="370840">
                <a:tc>
                  <a:txBody>
                    <a:bodyPr/>
                    <a:lstStyle/>
                    <a:p>
                      <a:r>
                        <a:rPr lang="en-US" dirty="0"/>
                        <a:t>Query</a:t>
                      </a:r>
                    </a:p>
                  </a:txBody>
                  <a:tcPr/>
                </a:tc>
                <a:tc>
                  <a:txBody>
                    <a:bodyPr/>
                    <a:lstStyle/>
                    <a:p>
                      <a:r>
                        <a:rPr lang="en-US" dirty="0"/>
                        <a:t>Result</a:t>
                      </a:r>
                    </a:p>
                  </a:txBody>
                  <a:tcPr/>
                </a:tc>
                <a:extLst>
                  <a:ext uri="{0D108BD9-81ED-4DB2-BD59-A6C34878D82A}">
                    <a16:rowId xmlns:a16="http://schemas.microsoft.com/office/drawing/2014/main" val="440202852"/>
                  </a:ext>
                </a:extLst>
              </a:tr>
              <a:tr h="370840">
                <a:tc>
                  <a:txBody>
                    <a:bodyPr/>
                    <a:lstStyle/>
                    <a:p>
                      <a:r>
                        <a:rPr lang="en-US" dirty="0"/>
                        <a:t>SELECT SUM("PAYLOAD_MASS__KG_") FROM SPACEXTABLE WHERE "Customer" = "NASA (CRS)"</a:t>
                      </a:r>
                    </a:p>
                  </a:txBody>
                  <a:tcPr/>
                </a:tc>
                <a:tc>
                  <a:txBody>
                    <a:bodyPr/>
                    <a:lstStyle/>
                    <a:p>
                      <a:r>
                        <a:rPr lang="en-US" dirty="0"/>
                        <a:t>Total payload mass carried by boosters launched by NASA</a:t>
                      </a:r>
                    </a:p>
                  </a:txBody>
                  <a:tcPr/>
                </a:tc>
                <a:extLst>
                  <a:ext uri="{0D108BD9-81ED-4DB2-BD59-A6C34878D82A}">
                    <a16:rowId xmlns:a16="http://schemas.microsoft.com/office/drawing/2014/main" val="220513223"/>
                  </a:ext>
                </a:extLst>
              </a:tr>
              <a:tr h="370840">
                <a:tc>
                  <a:txBody>
                    <a:bodyPr/>
                    <a:lstStyle/>
                    <a:p>
                      <a:r>
                        <a:rPr lang="en-US" dirty="0"/>
                        <a:t>SELECT MIN("Date") AS "First Successful Landing" FROM SPACEXTABLE WHERE "</a:t>
                      </a:r>
                      <a:r>
                        <a:rPr lang="en-US" dirty="0" err="1"/>
                        <a:t>Landing_Outcome</a:t>
                      </a:r>
                      <a:r>
                        <a:rPr lang="en-US" dirty="0"/>
                        <a:t>" LIKE "Success%"</a:t>
                      </a:r>
                    </a:p>
                  </a:txBody>
                  <a:tcPr/>
                </a:tc>
                <a:tc>
                  <a:txBody>
                    <a:bodyPr/>
                    <a:lstStyle/>
                    <a:p>
                      <a:r>
                        <a:rPr lang="en-US" dirty="0"/>
                        <a:t>Data of first successful landing outcome</a:t>
                      </a:r>
                    </a:p>
                  </a:txBody>
                  <a:tcPr/>
                </a:tc>
                <a:extLst>
                  <a:ext uri="{0D108BD9-81ED-4DB2-BD59-A6C34878D82A}">
                    <a16:rowId xmlns:a16="http://schemas.microsoft.com/office/drawing/2014/main" val="2347835381"/>
                  </a:ext>
                </a:extLst>
              </a:tr>
              <a:tr h="370840">
                <a:tc>
                  <a:txBody>
                    <a:bodyPr/>
                    <a:lstStyle/>
                    <a:p>
                      <a:r>
                        <a:rPr lang="en-US" dirty="0"/>
                        <a:t>SELECT "</a:t>
                      </a:r>
                      <a:r>
                        <a:rPr lang="en-US" dirty="0" err="1"/>
                        <a:t>Landing_Outcome</a:t>
                      </a:r>
                      <a:r>
                        <a:rPr lang="en-US" dirty="0"/>
                        <a:t>", COUNT("</a:t>
                      </a:r>
                      <a:r>
                        <a:rPr lang="en-US" dirty="0" err="1"/>
                        <a:t>Landing_Outcome</a:t>
                      </a:r>
                      <a:r>
                        <a:rPr lang="en-US" dirty="0"/>
                        <a:t>") AS "Count" FROM SPACEXTABLE WHERE ((</a:t>
                      </a:r>
                      <a:r>
                        <a:rPr lang="en-US" dirty="0" err="1"/>
                        <a:t>substr</a:t>
                      </a:r>
                      <a:r>
                        <a:rPr lang="en-US" dirty="0"/>
                        <a:t>("Date",0,5)*365 + </a:t>
                      </a:r>
                      <a:r>
                        <a:rPr lang="en-US" dirty="0" err="1"/>
                        <a:t>substr</a:t>
                      </a:r>
                      <a:r>
                        <a:rPr lang="en-US" dirty="0"/>
                        <a:t>("Date",6,2)*12 + </a:t>
                      </a:r>
                      <a:r>
                        <a:rPr lang="en-US" dirty="0" err="1"/>
                        <a:t>substr</a:t>
                      </a:r>
                      <a:r>
                        <a:rPr lang="en-US" dirty="0"/>
                        <a:t>("Date",9,2)) BETWEEN (2010*365+6*12+4) AND (2017*365+3*12+20)) GROUP BY "</a:t>
                      </a:r>
                      <a:r>
                        <a:rPr lang="en-US" dirty="0" err="1"/>
                        <a:t>Landing_Outcome</a:t>
                      </a:r>
                      <a:r>
                        <a:rPr lang="en-US" dirty="0"/>
                        <a:t>" ORDER BY COUNT("</a:t>
                      </a:r>
                      <a:r>
                        <a:rPr lang="en-US" dirty="0" err="1"/>
                        <a:t>Landing_Outcome</a:t>
                      </a:r>
                      <a:r>
                        <a:rPr lang="en-US" dirty="0"/>
                        <a:t>") DESC</a:t>
                      </a:r>
                    </a:p>
                  </a:txBody>
                  <a:tcPr/>
                </a:tc>
                <a:tc>
                  <a:txBody>
                    <a:bodyPr/>
                    <a:lstStyle/>
                    <a:p>
                      <a:r>
                        <a:rPr lang="en-US" dirty="0"/>
                        <a:t>Count of landing outcomes between the date 2010-06-04 and 2017-03-20.</a:t>
                      </a:r>
                    </a:p>
                  </a:txBody>
                  <a:tcPr/>
                </a:tc>
                <a:extLst>
                  <a:ext uri="{0D108BD9-81ED-4DB2-BD59-A6C34878D82A}">
                    <a16:rowId xmlns:a16="http://schemas.microsoft.com/office/drawing/2014/main" val="3931135808"/>
                  </a:ext>
                </a:extLst>
              </a:tr>
            </a:tbl>
          </a:graphicData>
        </a:graphic>
      </p:graphicFrame>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820405"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Visualizations focused on success of missions based on pairs of parameters.</a:t>
            </a:r>
          </a:p>
          <a:p>
            <a:pPr>
              <a:lnSpc>
                <a:spcPct val="100000"/>
              </a:lnSpc>
              <a:spcBef>
                <a:spcPts val="1400"/>
              </a:spcBef>
            </a:pPr>
            <a:r>
              <a:rPr lang="en-US" sz="2200" dirty="0">
                <a:solidFill>
                  <a:schemeClr val="accent3">
                    <a:lumMod val="25000"/>
                  </a:schemeClr>
                </a:solidFill>
                <a:latin typeface="Abadi"/>
              </a:rPr>
              <a:t>Example given: Success of Missions for Launch Site vs. Payload mass: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b="1"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EDA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https://github.com/dmarks84/IBM-DS-Capstone/blob/main/5%20EDA%20%26%20Data%20Visualization.ipynb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AB47FAC-EE8C-E3C8-6237-3E578432733A}"/>
              </a:ext>
            </a:extLst>
          </p:cNvPr>
          <p:cNvPicPr>
            <a:picLocks noChangeAspect="1"/>
          </p:cNvPicPr>
          <p:nvPr/>
        </p:nvPicPr>
        <p:blipFill>
          <a:blip r:embed="rId4"/>
          <a:stretch>
            <a:fillRect/>
          </a:stretch>
        </p:blipFill>
        <p:spPr>
          <a:xfrm>
            <a:off x="1733326" y="3056152"/>
            <a:ext cx="8725348" cy="173363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Objects created and their purpose:</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 Identify locations of launch sites</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Markers – Individual launches and nearby landmarks</a:t>
            </a:r>
          </a:p>
          <a:p>
            <a:pPr lvl="1">
              <a:lnSpc>
                <a:spcPct val="100000"/>
              </a:lnSpc>
              <a:spcBef>
                <a:spcPts val="1400"/>
              </a:spcBef>
            </a:pPr>
            <a:r>
              <a:rPr lang="en-US" sz="1800" dirty="0">
                <a:solidFill>
                  <a:schemeClr val="accent3">
                    <a:lumMod val="25000"/>
                  </a:schemeClr>
                </a:solidFill>
                <a:latin typeface="Abadi" panose="020B0604020104020204" pitchFamily="34" charset="0"/>
              </a:rPr>
              <a:t>Clusters – Group launches together by mission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Lines – Visualize distances between markers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map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https://github.com/dmarks84/IBM-DS-Capstone/blob/main/5%20EDA%20%26%20Data%20Visualization.ipynb</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Graphs/interactions and their purpose:</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 Allow selection of all launches from all launch sites, or filter by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Range Selector – Allow filter by payload range</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 Show percentages of successful missions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 Show mission success as a function of payload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dashboard python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code: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https://github.com/dmarks84/IBM-DS-Capstone/blob/main/5%20EDA%20%26%20Data%20Visualization.ipynb</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3455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scaled prior to model creation</a:t>
            </a:r>
          </a:p>
          <a:p>
            <a:pPr>
              <a:lnSpc>
                <a:spcPct val="100000"/>
              </a:lnSpc>
              <a:spcBef>
                <a:spcPts val="1400"/>
              </a:spcBef>
            </a:pPr>
            <a:r>
              <a:rPr lang="en-US" sz="2200" dirty="0">
                <a:solidFill>
                  <a:schemeClr val="accent3">
                    <a:lumMod val="25000"/>
                  </a:schemeClr>
                </a:solidFill>
                <a:latin typeface="Abadi" panose="020B0604020104020204" pitchFamily="34" charset="0"/>
              </a:rPr>
              <a:t>Various models were fitted and trained on the data, splitting among training and testing sets, and performing a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on relevant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Support Vector Machine, Decision Tree, and K-Nearest Neighbor</a:t>
            </a:r>
          </a:p>
          <a:p>
            <a:pPr>
              <a:lnSpc>
                <a:spcPct val="100000"/>
              </a:lnSpc>
              <a:spcBef>
                <a:spcPts val="1400"/>
              </a:spcBef>
            </a:pPr>
            <a:r>
              <a:rPr lang="en-US" sz="2200" dirty="0">
                <a:solidFill>
                  <a:schemeClr val="accent3">
                    <a:lumMod val="25000"/>
                  </a:schemeClr>
                </a:solidFill>
                <a:latin typeface="Abadi" panose="020B0604020104020204" pitchFamily="34" charset="0"/>
              </a:rPr>
              <a:t>Models were scored and confusion matrix generated</a:t>
            </a:r>
          </a:p>
          <a:p>
            <a:pPr lvl="1">
              <a:lnSpc>
                <a:spcPct val="100000"/>
              </a:lnSpc>
              <a:spcBef>
                <a:spcPts val="1400"/>
              </a:spcBef>
            </a:pPr>
            <a:r>
              <a:rPr lang="en-US" sz="1800" dirty="0">
                <a:solidFill>
                  <a:schemeClr val="accent3">
                    <a:lumMod val="25000"/>
                  </a:schemeClr>
                </a:solidFill>
                <a:latin typeface="Abadi" panose="020B0604020104020204" pitchFamily="34" charset="0"/>
              </a:rPr>
              <a:t>Model selected with the highest score on testing data</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machine learning model evaluation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https://github.com/dmarks84/IBM-DS-Capstone/blob/main/8%20Machine%20Learning.ipynb</a:t>
            </a:r>
            <a:endParaRPr lang="en-US"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EDA showed that:</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is correlated with the launch site and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The likelihood of mission success has also increased with time</a:t>
            </a:r>
          </a:p>
          <a:p>
            <a:pPr lvl="1">
              <a:lnSpc>
                <a:spcPct val="100000"/>
              </a:lnSpc>
              <a:spcBef>
                <a:spcPts val="1400"/>
              </a:spcBef>
            </a:pPr>
            <a:r>
              <a:rPr lang="en-US" sz="1800" dirty="0">
                <a:solidFill>
                  <a:schemeClr val="accent3">
                    <a:lumMod val="25000"/>
                  </a:schemeClr>
                </a:solidFill>
                <a:latin typeface="Abadi" panose="020B0604020104020204" pitchFamily="34" charset="0"/>
              </a:rPr>
              <a:t>See following slides for this and interactive dashboard demo</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showed that all models performed equally well.  Logistic Regression Model selected.</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models predict with fairly high certainty, based on the parameters provided, the success of any given mission based on the payload mass, type of orbit, and other input features</a:t>
            </a:r>
          </a:p>
          <a:p>
            <a:pPr lvl="1">
              <a:lnSpc>
                <a:spcPct val="100000"/>
              </a:lnSpc>
              <a:spcBef>
                <a:spcPts val="1400"/>
              </a:spcBef>
            </a:pPr>
            <a:r>
              <a:rPr lang="en-US" sz="1800" dirty="0">
                <a:solidFill>
                  <a:schemeClr val="accent3">
                    <a:lumMod val="25000"/>
                  </a:schemeClr>
                </a:solidFill>
                <a:latin typeface="Abadi" panose="020B0604020104020204" pitchFamily="34" charset="0"/>
              </a:rPr>
              <a:t>The cost per successful mission is the quotient of the total cost (for all missions) and the number of successful missions.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5"/>
            <a:ext cx="10687961" cy="490400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all launch sites, the mission success tends to increases with the flight number</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40972962-5416-6F4F-51EC-8A16E74C39F1}"/>
              </a:ext>
            </a:extLst>
          </p:cNvPr>
          <p:cNvPicPr>
            <a:picLocks noChangeAspect="1"/>
          </p:cNvPicPr>
          <p:nvPr/>
        </p:nvPicPr>
        <p:blipFill>
          <a:blip r:embed="rId3"/>
          <a:stretch>
            <a:fillRect/>
          </a:stretch>
        </p:blipFill>
        <p:spPr>
          <a:xfrm>
            <a:off x="770011" y="2250044"/>
            <a:ext cx="10541033" cy="212245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2916"/>
            <a:ext cx="10515600" cy="436842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Mission success tends to increase with payload, but the VAFB site has not done any large-payload launches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D1F22B4-74E0-7714-4B4C-95A5FF72B409}"/>
              </a:ext>
            </a:extLst>
          </p:cNvPr>
          <p:cNvPicPr>
            <a:picLocks noChangeAspect="1"/>
          </p:cNvPicPr>
          <p:nvPr/>
        </p:nvPicPr>
        <p:blipFill>
          <a:blip r:embed="rId3"/>
          <a:stretch>
            <a:fillRect/>
          </a:stretch>
        </p:blipFill>
        <p:spPr>
          <a:xfrm>
            <a:off x="906389" y="2278445"/>
            <a:ext cx="10401500" cy="214392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9665"/>
            <a:ext cx="10515599" cy="44140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for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1D0C7C0-C9C4-5860-E031-D11E614EBBCB}"/>
              </a:ext>
            </a:extLst>
          </p:cNvPr>
          <p:cNvPicPr>
            <a:picLocks noChangeAspect="1"/>
          </p:cNvPicPr>
          <p:nvPr/>
        </p:nvPicPr>
        <p:blipFill>
          <a:blip r:embed="rId3"/>
          <a:stretch>
            <a:fillRect/>
          </a:stretch>
        </p:blipFill>
        <p:spPr>
          <a:xfrm>
            <a:off x="770009" y="2447874"/>
            <a:ext cx="10777299" cy="234025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9542"/>
            <a:ext cx="10236040" cy="43518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 name="Picture 9">
            <a:extLst>
              <a:ext uri="{FF2B5EF4-FFF2-40B4-BE49-F238E27FC236}">
                <a16:creationId xmlns:a16="http://schemas.microsoft.com/office/drawing/2014/main" id="{6C28A479-F0C7-C132-8866-1C17DB8E6D9B}"/>
              </a:ext>
            </a:extLst>
          </p:cNvPr>
          <p:cNvPicPr>
            <a:picLocks noChangeAspect="1"/>
          </p:cNvPicPr>
          <p:nvPr/>
        </p:nvPicPr>
        <p:blipFill>
          <a:blip r:embed="rId3"/>
          <a:stretch>
            <a:fillRect/>
          </a:stretch>
        </p:blipFill>
        <p:spPr>
          <a:xfrm>
            <a:off x="404530" y="2506826"/>
            <a:ext cx="11382939" cy="239723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9665"/>
            <a:ext cx="10136287" cy="43893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D1689747-9F09-5B9A-1272-AA683B2F7B19}"/>
              </a:ext>
            </a:extLst>
          </p:cNvPr>
          <p:cNvPicPr>
            <a:picLocks noChangeAspect="1"/>
          </p:cNvPicPr>
          <p:nvPr/>
        </p:nvPicPr>
        <p:blipFill>
          <a:blip r:embed="rId3"/>
          <a:stretch>
            <a:fillRect/>
          </a:stretch>
        </p:blipFill>
        <p:spPr>
          <a:xfrm>
            <a:off x="303715" y="2291230"/>
            <a:ext cx="11584569" cy="227554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12669"/>
            <a:ext cx="3932238" cy="42686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Yearly Ave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E5476FD-5D5D-5FA8-546A-85904406A604}"/>
              </a:ext>
            </a:extLst>
          </p:cNvPr>
          <p:cNvPicPr>
            <a:picLocks noChangeAspect="1"/>
          </p:cNvPicPr>
          <p:nvPr/>
        </p:nvPicPr>
        <p:blipFill>
          <a:blip r:embed="rId3"/>
          <a:stretch>
            <a:fillRect/>
          </a:stretch>
        </p:blipFill>
        <p:spPr>
          <a:xfrm>
            <a:off x="569231" y="2514553"/>
            <a:ext cx="11053537" cy="293859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5D15B84C-691B-8CD5-5D19-E56598C582D4}"/>
              </a:ext>
            </a:extLst>
          </p:cNvPr>
          <p:cNvPicPr>
            <a:picLocks noChangeAspect="1"/>
          </p:cNvPicPr>
          <p:nvPr/>
        </p:nvPicPr>
        <p:blipFill>
          <a:blip r:embed="rId3"/>
          <a:stretch>
            <a:fillRect/>
          </a:stretch>
        </p:blipFill>
        <p:spPr>
          <a:xfrm>
            <a:off x="770011" y="1724247"/>
            <a:ext cx="3657788" cy="257823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C533600-818F-D27F-D49F-99C8B9124A3F}"/>
              </a:ext>
            </a:extLst>
          </p:cNvPr>
          <p:cNvPicPr>
            <a:picLocks noChangeAspect="1"/>
          </p:cNvPicPr>
          <p:nvPr/>
        </p:nvPicPr>
        <p:blipFill>
          <a:blip r:embed="rId3"/>
          <a:stretch>
            <a:fillRect/>
          </a:stretch>
        </p:blipFill>
        <p:spPr>
          <a:xfrm>
            <a:off x="749025" y="1444523"/>
            <a:ext cx="10693950" cy="39689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054C6FB-AB7E-2FE9-C9CA-A0AA12C586A3}"/>
              </a:ext>
            </a:extLst>
          </p:cNvPr>
          <p:cNvPicPr>
            <a:picLocks noChangeAspect="1"/>
          </p:cNvPicPr>
          <p:nvPr/>
        </p:nvPicPr>
        <p:blipFill>
          <a:blip r:embed="rId3"/>
          <a:stretch>
            <a:fillRect/>
          </a:stretch>
        </p:blipFill>
        <p:spPr>
          <a:xfrm>
            <a:off x="770011" y="1740442"/>
            <a:ext cx="6178868" cy="181619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87B71D7-7603-86E2-65CD-9CF210DDA105}"/>
              </a:ext>
            </a:extLst>
          </p:cNvPr>
          <p:cNvPicPr>
            <a:picLocks noChangeAspect="1"/>
          </p:cNvPicPr>
          <p:nvPr/>
        </p:nvPicPr>
        <p:blipFill>
          <a:blip r:embed="rId3"/>
          <a:stretch>
            <a:fillRect/>
          </a:stretch>
        </p:blipFill>
        <p:spPr>
          <a:xfrm>
            <a:off x="770011" y="1778544"/>
            <a:ext cx="6559887" cy="177809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9FDE76E-DAE6-8438-6EBF-1B0CBF4CDA0D}"/>
              </a:ext>
            </a:extLst>
          </p:cNvPr>
          <p:cNvPicPr>
            <a:picLocks noChangeAspect="1"/>
          </p:cNvPicPr>
          <p:nvPr/>
        </p:nvPicPr>
        <p:blipFill>
          <a:blip r:embed="rId3"/>
          <a:stretch>
            <a:fillRect/>
          </a:stretch>
        </p:blipFill>
        <p:spPr>
          <a:xfrm>
            <a:off x="770011" y="1765844"/>
            <a:ext cx="7715647" cy="17907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651DE3E-5C74-5691-EC93-78B7FA93A11F}"/>
              </a:ext>
            </a:extLst>
          </p:cNvPr>
          <p:cNvPicPr>
            <a:picLocks noChangeAspect="1"/>
          </p:cNvPicPr>
          <p:nvPr/>
        </p:nvPicPr>
        <p:blipFill>
          <a:blip r:embed="rId3"/>
          <a:stretch>
            <a:fillRect/>
          </a:stretch>
        </p:blipFill>
        <p:spPr>
          <a:xfrm>
            <a:off x="787127" y="1923972"/>
            <a:ext cx="10617746" cy="301005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645921"/>
            <a:ext cx="11233567" cy="5070763"/>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6700" dirty="0">
                <a:solidFill>
                  <a:schemeClr val="accent3">
                    <a:lumMod val="25000"/>
                  </a:schemeClr>
                </a:solidFill>
                <a:latin typeface="Abadi"/>
              </a:rPr>
              <a:t>Methodologies</a:t>
            </a:r>
          </a:p>
          <a:p>
            <a:pPr lvl="1">
              <a:lnSpc>
                <a:spcPct val="120000"/>
              </a:lnSpc>
              <a:spcBef>
                <a:spcPts val="1400"/>
              </a:spcBef>
            </a:pPr>
            <a:r>
              <a:rPr lang="en-US" sz="5000" dirty="0">
                <a:solidFill>
                  <a:schemeClr val="accent3">
                    <a:lumMod val="25000"/>
                  </a:schemeClr>
                </a:solidFill>
                <a:latin typeface="Abadi"/>
              </a:rPr>
              <a:t>Data collection via REST API calls and </a:t>
            </a:r>
            <a:r>
              <a:rPr lang="en-US" sz="5000" dirty="0" err="1">
                <a:solidFill>
                  <a:schemeClr val="accent3">
                    <a:lumMod val="25000"/>
                  </a:schemeClr>
                </a:solidFill>
                <a:latin typeface="Abadi"/>
              </a:rPr>
              <a:t>webscraping</a:t>
            </a:r>
            <a:r>
              <a:rPr lang="en-US" sz="5000" dirty="0">
                <a:solidFill>
                  <a:schemeClr val="accent3">
                    <a:lumMod val="25000"/>
                  </a:schemeClr>
                </a:solidFill>
                <a:latin typeface="Abadi"/>
              </a:rPr>
              <a:t>, storage in SQL DB</a:t>
            </a:r>
          </a:p>
          <a:p>
            <a:pPr lvl="1">
              <a:lnSpc>
                <a:spcPct val="120000"/>
              </a:lnSpc>
              <a:spcBef>
                <a:spcPts val="1400"/>
              </a:spcBef>
            </a:pPr>
            <a:r>
              <a:rPr lang="en-US" sz="5000" dirty="0">
                <a:solidFill>
                  <a:schemeClr val="accent3">
                    <a:lumMod val="25000"/>
                  </a:schemeClr>
                </a:solidFill>
                <a:latin typeface="Abadi"/>
              </a:rPr>
              <a:t>Data wrangling in Pandas data frame and EDA </a:t>
            </a:r>
            <a:r>
              <a:rPr lang="en-US" sz="6000" dirty="0">
                <a:solidFill>
                  <a:schemeClr val="accent3">
                    <a:lumMod val="25000"/>
                  </a:schemeClr>
                </a:solidFill>
                <a:latin typeface="Abadi"/>
              </a:rPr>
              <a:t>with SQL</a:t>
            </a:r>
          </a:p>
          <a:p>
            <a:pPr lvl="1">
              <a:lnSpc>
                <a:spcPct val="120000"/>
              </a:lnSpc>
              <a:spcBef>
                <a:spcPts val="1400"/>
              </a:spcBef>
            </a:pPr>
            <a:r>
              <a:rPr lang="en-US" sz="5000" dirty="0">
                <a:solidFill>
                  <a:schemeClr val="accent3">
                    <a:lumMod val="25000"/>
                  </a:schemeClr>
                </a:solidFill>
                <a:latin typeface="Abadi"/>
              </a:rPr>
              <a:t>Additional Visualization with </a:t>
            </a:r>
            <a:r>
              <a:rPr lang="en-US" sz="5000" dirty="0" err="1">
                <a:solidFill>
                  <a:schemeClr val="accent3">
                    <a:lumMod val="25000"/>
                  </a:schemeClr>
                </a:solidFill>
                <a:latin typeface="Abadi"/>
              </a:rPr>
              <a:t>Plotly</a:t>
            </a:r>
            <a:r>
              <a:rPr lang="en-US" sz="5000" dirty="0">
                <a:solidFill>
                  <a:schemeClr val="accent3">
                    <a:lumMod val="25000"/>
                  </a:schemeClr>
                </a:solidFill>
                <a:latin typeface="Abadi"/>
              </a:rPr>
              <a:t> &amp; Folium</a:t>
            </a:r>
          </a:p>
          <a:p>
            <a:pPr lvl="1">
              <a:lnSpc>
                <a:spcPct val="120000"/>
              </a:lnSpc>
              <a:spcBef>
                <a:spcPts val="1400"/>
              </a:spcBef>
            </a:pPr>
            <a:r>
              <a:rPr lang="en-US" sz="5000" dirty="0">
                <a:solidFill>
                  <a:schemeClr val="accent3">
                    <a:lumMod val="25000"/>
                  </a:schemeClr>
                </a:solidFill>
                <a:latin typeface="Abadi"/>
              </a:rPr>
              <a:t>Predictive analysis using ML classification models (Scikit learn)</a:t>
            </a:r>
          </a:p>
          <a:p>
            <a:pPr>
              <a:lnSpc>
                <a:spcPct val="120000"/>
              </a:lnSpc>
              <a:spcBef>
                <a:spcPts val="1400"/>
              </a:spcBef>
            </a:pPr>
            <a:r>
              <a:rPr lang="en-US" sz="6700" dirty="0">
                <a:solidFill>
                  <a:schemeClr val="accent3">
                    <a:lumMod val="25000"/>
                  </a:schemeClr>
                </a:solidFill>
                <a:latin typeface="Abadi"/>
              </a:rPr>
              <a:t>Summary of results</a:t>
            </a:r>
          </a:p>
          <a:p>
            <a:pPr lvl="1">
              <a:lnSpc>
                <a:spcPct val="100000"/>
              </a:lnSpc>
              <a:spcBef>
                <a:spcPts val="1400"/>
              </a:spcBef>
            </a:pPr>
            <a:r>
              <a:rPr lang="en-US" sz="5400" dirty="0">
                <a:solidFill>
                  <a:schemeClr val="accent3">
                    <a:lumMod val="25000"/>
                  </a:schemeClr>
                </a:solidFill>
                <a:latin typeface="Abadi" panose="020B0604020104020204" pitchFamily="34" charset="0"/>
              </a:rPr>
              <a:t>The models predict with fairly high certainty, based on the parameters provided, the success of any given mission based on the payload mass, type of orbit, and other input features.  Logistic </a:t>
            </a:r>
            <a:r>
              <a:rPr lang="en-US" sz="5400">
                <a:solidFill>
                  <a:schemeClr val="accent3">
                    <a:lumMod val="25000"/>
                  </a:schemeClr>
                </a:solidFill>
                <a:latin typeface="Abadi" panose="020B0604020104020204" pitchFamily="34" charset="0"/>
              </a:rPr>
              <a:t>Regression selected.</a:t>
            </a:r>
            <a:endParaRPr lang="en-US" sz="5400" dirty="0">
              <a:solidFill>
                <a:schemeClr val="accent3">
                  <a:lumMod val="25000"/>
                </a:schemeClr>
              </a:solidFill>
              <a:latin typeface="Abadi" panose="020B0604020104020204" pitchFamily="34" charset="0"/>
            </a:endParaRPr>
          </a:p>
          <a:p>
            <a:pPr lvl="1">
              <a:lnSpc>
                <a:spcPct val="100000"/>
              </a:lnSpc>
              <a:spcBef>
                <a:spcPts val="1400"/>
              </a:spcBef>
            </a:pPr>
            <a:r>
              <a:rPr lang="en-US" sz="5400" dirty="0">
                <a:solidFill>
                  <a:schemeClr val="accent3">
                    <a:lumMod val="25000"/>
                  </a:schemeClr>
                </a:solidFill>
                <a:latin typeface="Abadi" panose="020B0604020104020204" pitchFamily="34" charset="0"/>
              </a:rPr>
              <a:t>The cost per successful mission is the quotient of the total cost (for all missions) and the number of successful missions.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F158793-78AB-A51A-B9D7-479DF47E4606}"/>
              </a:ext>
            </a:extLst>
          </p:cNvPr>
          <p:cNvPicPr>
            <a:picLocks noChangeAspect="1"/>
          </p:cNvPicPr>
          <p:nvPr/>
        </p:nvPicPr>
        <p:blipFill>
          <a:blip r:embed="rId3"/>
          <a:stretch>
            <a:fillRect/>
          </a:stretch>
        </p:blipFill>
        <p:spPr>
          <a:xfrm>
            <a:off x="770011" y="1676619"/>
            <a:ext cx="6674193" cy="267348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62C8978-C2B7-000E-3460-DF8B5300F4EB}"/>
              </a:ext>
            </a:extLst>
          </p:cNvPr>
          <p:cNvPicPr>
            <a:picLocks noChangeAspect="1"/>
          </p:cNvPicPr>
          <p:nvPr/>
        </p:nvPicPr>
        <p:blipFill>
          <a:blip r:embed="rId3"/>
          <a:stretch>
            <a:fillRect/>
          </a:stretch>
        </p:blipFill>
        <p:spPr>
          <a:xfrm>
            <a:off x="770011" y="1484210"/>
            <a:ext cx="10154172" cy="508661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753AA26-6701-BCA5-A2E8-47BE25D53AE2}"/>
              </a:ext>
            </a:extLst>
          </p:cNvPr>
          <p:cNvPicPr>
            <a:picLocks noChangeAspect="1"/>
          </p:cNvPicPr>
          <p:nvPr/>
        </p:nvPicPr>
        <p:blipFill>
          <a:blip r:embed="rId3"/>
          <a:stretch>
            <a:fillRect/>
          </a:stretch>
        </p:blipFill>
        <p:spPr>
          <a:xfrm>
            <a:off x="763120" y="1737477"/>
            <a:ext cx="10522491" cy="215276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EB9F912-FA01-BAE0-3802-ADD22CC0DC0D}"/>
              </a:ext>
            </a:extLst>
          </p:cNvPr>
          <p:cNvPicPr>
            <a:picLocks noChangeAspect="1"/>
          </p:cNvPicPr>
          <p:nvPr/>
        </p:nvPicPr>
        <p:blipFill>
          <a:blip r:embed="rId3"/>
          <a:stretch>
            <a:fillRect/>
          </a:stretch>
        </p:blipFill>
        <p:spPr>
          <a:xfrm>
            <a:off x="770010" y="1630503"/>
            <a:ext cx="10465338" cy="402610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8" name="Picture 7">
            <a:extLst>
              <a:ext uri="{FF2B5EF4-FFF2-40B4-BE49-F238E27FC236}">
                <a16:creationId xmlns:a16="http://schemas.microsoft.com/office/drawing/2014/main" id="{F982A7EC-AD2D-EFC1-3EBF-44310B648D89}"/>
              </a:ext>
            </a:extLst>
          </p:cNvPr>
          <p:cNvPicPr>
            <a:picLocks noChangeAspect="1"/>
          </p:cNvPicPr>
          <p:nvPr/>
        </p:nvPicPr>
        <p:blipFill>
          <a:blip r:embed="rId3"/>
          <a:stretch>
            <a:fillRect/>
          </a:stretch>
        </p:blipFill>
        <p:spPr>
          <a:xfrm>
            <a:off x="2344387" y="1637495"/>
            <a:ext cx="7503225" cy="44587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This is for the CCAFS LC-40 Launch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 Map</a:t>
            </a:r>
          </a:p>
        </p:txBody>
      </p:sp>
      <p:pic>
        <p:nvPicPr>
          <p:cNvPr id="4" name="Picture 3">
            <a:extLst>
              <a:ext uri="{FF2B5EF4-FFF2-40B4-BE49-F238E27FC236}">
                <a16:creationId xmlns:a16="http://schemas.microsoft.com/office/drawing/2014/main" id="{24A86570-8BDF-412D-0DDC-ED00331F38F1}"/>
              </a:ext>
            </a:extLst>
          </p:cNvPr>
          <p:cNvPicPr>
            <a:picLocks noChangeAspect="1"/>
          </p:cNvPicPr>
          <p:nvPr/>
        </p:nvPicPr>
        <p:blipFill>
          <a:blip r:embed="rId3"/>
          <a:stretch>
            <a:fillRect/>
          </a:stretch>
        </p:blipFill>
        <p:spPr>
          <a:xfrm>
            <a:off x="2921490" y="1550752"/>
            <a:ext cx="6212641" cy="373689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687962" cy="4909617"/>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exact distance displayed is of the CCAFS LC-40 Launch Site</a:t>
            </a:r>
            <a:endParaRPr lang="en-US" sz="24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Florida Launch Site Proximate to State Capitol</a:t>
            </a:r>
          </a:p>
        </p:txBody>
      </p:sp>
      <p:pic>
        <p:nvPicPr>
          <p:cNvPr id="4" name="Picture 3">
            <a:extLst>
              <a:ext uri="{FF2B5EF4-FFF2-40B4-BE49-F238E27FC236}">
                <a16:creationId xmlns:a16="http://schemas.microsoft.com/office/drawing/2014/main" id="{13BA1C94-7D77-1CDF-DA0E-E36EFDC5936C}"/>
              </a:ext>
            </a:extLst>
          </p:cNvPr>
          <p:cNvPicPr>
            <a:picLocks noChangeAspect="1"/>
          </p:cNvPicPr>
          <p:nvPr/>
        </p:nvPicPr>
        <p:blipFill>
          <a:blip r:embed="rId3"/>
          <a:stretch>
            <a:fillRect/>
          </a:stretch>
        </p:blipFill>
        <p:spPr>
          <a:xfrm>
            <a:off x="2769556" y="1678219"/>
            <a:ext cx="6652888" cy="395896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KSC LC-39A is the most consistent site, followed by (in order) CCAFS LC-40, VAFB SLC-4E, and CCAGS SLC-40</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Success by Site</a:t>
            </a:r>
          </a:p>
        </p:txBody>
      </p:sp>
      <p:pic>
        <p:nvPicPr>
          <p:cNvPr id="4" name="Picture 3">
            <a:extLst>
              <a:ext uri="{FF2B5EF4-FFF2-40B4-BE49-F238E27FC236}">
                <a16:creationId xmlns:a16="http://schemas.microsoft.com/office/drawing/2014/main" id="{7C590226-71D3-8A43-091A-EDEFBFB6D9CB}"/>
              </a:ext>
            </a:extLst>
          </p:cNvPr>
          <p:cNvPicPr>
            <a:picLocks noChangeAspect="1"/>
          </p:cNvPicPr>
          <p:nvPr/>
        </p:nvPicPr>
        <p:blipFill>
          <a:blip r:embed="rId3"/>
          <a:stretch>
            <a:fillRect/>
          </a:stretch>
        </p:blipFill>
        <p:spPr>
          <a:xfrm>
            <a:off x="907171" y="1460605"/>
            <a:ext cx="10241280" cy="330690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9418"/>
            <a:ext cx="10399485" cy="4971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The commercial space age is here, companies are making space travel affordable for everyone</a:t>
            </a:r>
          </a:p>
          <a:p>
            <a:pPr>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SpaceX has reduced costs significantly by reusing first-stage launch components</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SpaceX launch costs are ~$62M; other are upwards of ~$165M </a:t>
            </a:r>
          </a:p>
          <a:p>
            <a:pPr>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Goals:</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Determine if the first stage will land based on launch data</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Determine the cost of a launch. </a:t>
            </a:r>
          </a:p>
          <a:p>
            <a:pPr>
              <a:spcBef>
                <a:spcPts val="1400"/>
              </a:spcBef>
              <a:buFont typeface="Wingdings" panose="05000000000000000000" pitchFamily="2" charset="2"/>
              <a:buChar char="§"/>
            </a:pPr>
            <a:r>
              <a:rPr lang="en-US" sz="2200" dirty="0">
                <a:solidFill>
                  <a:schemeClr val="accent3">
                    <a:lumMod val="25000"/>
                  </a:schemeClr>
                </a:solidFill>
                <a:latin typeface="Abadi" panose="020B0604020104020204" pitchFamily="34" charset="0"/>
              </a:rPr>
              <a:t>Approach:</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Use Machine Learning to predict success of a given launch (and thus the reuse of components)</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Aggregate data to determine per-launch costs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KSC LC-39A has a success rate of 76.9%</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Success at KSC LC-39A</a:t>
            </a:r>
          </a:p>
        </p:txBody>
      </p:sp>
      <p:pic>
        <p:nvPicPr>
          <p:cNvPr id="6" name="Picture 5">
            <a:extLst>
              <a:ext uri="{FF2B5EF4-FFF2-40B4-BE49-F238E27FC236}">
                <a16:creationId xmlns:a16="http://schemas.microsoft.com/office/drawing/2014/main" id="{C10717A5-BBAC-B8E2-9B59-CFFE9D6A8C3F}"/>
              </a:ext>
            </a:extLst>
          </p:cNvPr>
          <p:cNvPicPr>
            <a:picLocks noChangeAspect="1"/>
          </p:cNvPicPr>
          <p:nvPr/>
        </p:nvPicPr>
        <p:blipFill>
          <a:blip r:embed="rId2"/>
          <a:stretch>
            <a:fillRect/>
          </a:stretch>
        </p:blipFill>
        <p:spPr>
          <a:xfrm>
            <a:off x="1026962" y="1239835"/>
            <a:ext cx="10599771" cy="3374835"/>
          </a:xfrm>
          <a:prstGeom prst="rect">
            <a:avLst/>
          </a:prstGeom>
        </p:spPr>
      </p:pic>
    </p:spTree>
    <p:extLst>
      <p:ext uri="{BB962C8B-B14F-4D97-AF65-F5344CB8AC3E}">
        <p14:creationId xmlns:p14="http://schemas.microsoft.com/office/powerpoint/2010/main" val="2632736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F9 FT has a high success rate and numerous launches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V1.0 and v1.1 have low success rates, and B4 and B5 have moderate or high success rates but relatively few </a:t>
            </a:r>
            <a:r>
              <a:rPr lang="en-US" sz="2200" dirty="0" err="1">
                <a:solidFill>
                  <a:schemeClr val="accent3">
                    <a:lumMod val="25000"/>
                  </a:schemeClr>
                </a:solidFill>
                <a:latin typeface="Abadi" panose="020B0604020104020204" pitchFamily="34" charset="0"/>
              </a:rPr>
              <a:t>luanches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Success at KSC LC-39A</a:t>
            </a:r>
          </a:p>
        </p:txBody>
      </p:sp>
      <p:pic>
        <p:nvPicPr>
          <p:cNvPr id="4" name="Picture 3">
            <a:extLst>
              <a:ext uri="{FF2B5EF4-FFF2-40B4-BE49-F238E27FC236}">
                <a16:creationId xmlns:a16="http://schemas.microsoft.com/office/drawing/2014/main" id="{0F56EDDF-A31C-566A-74D1-93B9C1EAB87B}"/>
              </a:ext>
            </a:extLst>
          </p:cNvPr>
          <p:cNvPicPr>
            <a:picLocks noChangeAspect="1"/>
          </p:cNvPicPr>
          <p:nvPr/>
        </p:nvPicPr>
        <p:blipFill>
          <a:blip r:embed="rId2"/>
          <a:stretch>
            <a:fillRect/>
          </a:stretch>
        </p:blipFill>
        <p:spPr>
          <a:xfrm>
            <a:off x="447492" y="1575377"/>
            <a:ext cx="11297016" cy="2970196"/>
          </a:xfrm>
          <a:prstGeom prst="rect">
            <a:avLst/>
          </a:prstGeom>
        </p:spPr>
      </p:pic>
    </p:spTree>
    <p:extLst>
      <p:ext uri="{BB962C8B-B14F-4D97-AF65-F5344CB8AC3E}">
        <p14:creationId xmlns:p14="http://schemas.microsoft.com/office/powerpoint/2010/main" val="3702693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9504521"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models displayed the same accuracy score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CEE54513-526D-E4AD-548F-6E0B26052F56}"/>
              </a:ext>
            </a:extLst>
          </p:cNvPr>
          <p:cNvGraphicFramePr/>
          <p:nvPr>
            <p:extLst>
              <p:ext uri="{D42A27DB-BD31-4B8C-83A1-F6EECF244321}">
                <p14:modId xmlns:p14="http://schemas.microsoft.com/office/powerpoint/2010/main" val="2929986461"/>
              </p:ext>
            </p:extLst>
          </p:nvPr>
        </p:nvGraphicFramePr>
        <p:xfrm>
          <a:off x="2032000" y="1446415"/>
          <a:ext cx="8128000" cy="369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4261950"/>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model had no false positives but a few false negatives.  It was very good at predicting landings but less good at predicting if it did not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2FA1E6F5-9688-1252-920A-71D5D90B265A}"/>
              </a:ext>
            </a:extLst>
          </p:cNvPr>
          <p:cNvPicPr>
            <a:picLocks noChangeAspect="1"/>
          </p:cNvPicPr>
          <p:nvPr/>
        </p:nvPicPr>
        <p:blipFill>
          <a:blip r:embed="rId3"/>
          <a:stretch>
            <a:fillRect/>
          </a:stretch>
        </p:blipFill>
        <p:spPr>
          <a:xfrm>
            <a:off x="3624349" y="1650412"/>
            <a:ext cx="4201765" cy="355717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5241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EDA and dashboards can be used to visualize how different relevant features correspond to one another and to the success of the missions they represent.</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 with fairly high certainty, based on the parameters provided, the success of any given mission based on the payload mass, type of orbit, and other input features</a:t>
            </a:r>
          </a:p>
          <a:p>
            <a:pPr>
              <a:lnSpc>
                <a:spcPct val="100000"/>
              </a:lnSpc>
              <a:spcBef>
                <a:spcPts val="1400"/>
              </a:spcBef>
            </a:pPr>
            <a:r>
              <a:rPr lang="en-US" sz="2200" dirty="0">
                <a:solidFill>
                  <a:schemeClr val="accent3">
                    <a:lumMod val="25000"/>
                  </a:schemeClr>
                </a:solidFill>
                <a:latin typeface="Abadi" panose="020B0604020104020204" pitchFamily="34" charset="0"/>
              </a:rPr>
              <a:t>The cost per successful mission is the quotient of the total cost (for all missions) and the number of successful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relevant information has also been included in the GitHub Repository listed here: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https://github.com/dmarks84/IBM-DS-Capstone</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0" y="1580808"/>
            <a:ext cx="10934309"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frames read from SpaceX Launch Data API and scraped from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frames in pandas were analyzed and manipulated to clean, transform, load data into SQL DB</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Scikit-learn utilized on transformed Pandas data frames and data series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frames read from SpaceX Launch Data API</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https://api.spacexdata.com/v4/launches/past</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Utilized Python ‘requests’ package for REST calls</a:t>
            </a:r>
          </a:p>
          <a:p>
            <a:pPr lvl="1">
              <a:lnSpc>
                <a:spcPct val="100000"/>
              </a:lnSpc>
              <a:spcBef>
                <a:spcPts val="1400"/>
              </a:spcBef>
            </a:pPr>
            <a:r>
              <a:rPr lang="en-US" sz="1800" dirty="0">
                <a:solidFill>
                  <a:schemeClr val="accent3">
                    <a:lumMod val="25000"/>
                  </a:schemeClr>
                </a:solidFill>
                <a:latin typeface="Abadi" panose="020B0604020104020204" pitchFamily="34" charset="0"/>
              </a:rPr>
              <a:t>Response text converted from JSON file and converted to Pandas data frame</a:t>
            </a:r>
          </a:p>
          <a:p>
            <a:pPr>
              <a:lnSpc>
                <a:spcPct val="100000"/>
              </a:lnSpc>
              <a:spcBef>
                <a:spcPts val="1400"/>
              </a:spcBef>
            </a:pPr>
            <a:r>
              <a:rPr lang="en-US" sz="2200" dirty="0">
                <a:solidFill>
                  <a:schemeClr val="accent3">
                    <a:lumMod val="25000"/>
                  </a:schemeClr>
                </a:solidFill>
                <a:latin typeface="Abadi" panose="020B0604020104020204" pitchFamily="34" charset="0"/>
              </a:rPr>
              <a:t>Additional data scraped from SpaceX Wikipedia page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https://en.wikipedia.org/w/index.php?title=List_of_Falcon_9_and_Falcon_Heavy_launches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Utilized Python ‘requests’ package and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(bs4) packages</a:t>
            </a:r>
          </a:p>
          <a:p>
            <a:pPr lvl="1">
              <a:lnSpc>
                <a:spcPct val="100000"/>
              </a:lnSpc>
              <a:spcBef>
                <a:spcPts val="1400"/>
              </a:spcBef>
            </a:pPr>
            <a:r>
              <a:rPr lang="en-US" sz="1800" dirty="0">
                <a:solidFill>
                  <a:schemeClr val="accent3">
                    <a:lumMod val="25000"/>
                  </a:schemeClr>
                </a:solidFill>
                <a:latin typeface="Abadi" panose="020B0604020104020204" pitchFamily="34" charset="0"/>
              </a:rPr>
              <a:t>Parsed table information using bs4 methods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a:buFont typeface="Wingdings" panose="05000000000000000000" pitchFamily="2" charset="2"/>
              <a:buChar char="§"/>
            </a:pPr>
            <a:r>
              <a:rPr lang="en-US" sz="2200" dirty="0">
                <a:solidFill>
                  <a:srgbClr val="1C7DDB"/>
                </a:solidFill>
                <a:latin typeface="Abadi"/>
              </a:rPr>
              <a:t>GET (JSON data)</a:t>
            </a:r>
          </a:p>
          <a:p>
            <a:pPr lvl="1">
              <a:buFont typeface="Wingdings" panose="05000000000000000000" pitchFamily="2" charset="2"/>
              <a:buChar char="§"/>
            </a:pPr>
            <a:r>
              <a:rPr lang="en-US" sz="1800" dirty="0" err="1">
                <a:solidFill>
                  <a:srgbClr val="1C7DDB"/>
                </a:solidFill>
                <a:latin typeface="Abadi"/>
              </a:rPr>
              <a:t>requests.get</a:t>
            </a:r>
            <a:r>
              <a:rPr lang="en-US" sz="1800" dirty="0">
                <a:solidFill>
                  <a:srgbClr val="1C7DDB"/>
                </a:solidFill>
                <a:latin typeface="Abadi"/>
              </a:rPr>
              <a:t>(</a:t>
            </a:r>
            <a:r>
              <a:rPr lang="en-US" sz="1800" dirty="0" err="1">
                <a:solidFill>
                  <a:srgbClr val="1C7DDB"/>
                </a:solidFill>
                <a:latin typeface="Abadi"/>
              </a:rPr>
              <a:t>spacex</a:t>
            </a:r>
            <a:r>
              <a:rPr lang="en-US" sz="1800" dirty="0">
                <a:solidFill>
                  <a:srgbClr val="1C7DDB"/>
                </a:solidFill>
                <a:latin typeface="Abadi"/>
              </a:rPr>
              <a:t> launch </a:t>
            </a:r>
            <a:r>
              <a:rPr lang="en-US" sz="1800" dirty="0" err="1">
                <a:solidFill>
                  <a:srgbClr val="1C7DDB"/>
                </a:solidFill>
                <a:latin typeface="Abadi"/>
              </a:rPr>
              <a:t>url</a:t>
            </a:r>
            <a:r>
              <a:rPr lang="en-US" sz="1800" dirty="0">
                <a:solidFill>
                  <a:srgbClr val="1C7DDB"/>
                </a:solidFill>
                <a:latin typeface="Abadi"/>
              </a:rPr>
              <a:t>)</a:t>
            </a:r>
          </a:p>
          <a:p>
            <a:pPr>
              <a:buFont typeface="Wingdings" panose="05000000000000000000" pitchFamily="2" charset="2"/>
              <a:buChar char="§"/>
            </a:pPr>
            <a:r>
              <a:rPr lang="en-US" sz="2200" dirty="0">
                <a:solidFill>
                  <a:srgbClr val="1C7DDB"/>
                </a:solidFill>
                <a:latin typeface="Abadi"/>
              </a:rPr>
              <a:t>CONVERT JSON</a:t>
            </a:r>
          </a:p>
          <a:p>
            <a:pPr lvl="1">
              <a:buFont typeface="Wingdings" panose="05000000000000000000" pitchFamily="2" charset="2"/>
              <a:buChar char="§"/>
            </a:pPr>
            <a:r>
              <a:rPr lang="en-US" sz="1800" dirty="0" err="1">
                <a:solidFill>
                  <a:srgbClr val="1C7DDB"/>
                </a:solidFill>
                <a:latin typeface="Abadi"/>
              </a:rPr>
              <a:t>response.json</a:t>
            </a:r>
            <a:r>
              <a:rPr lang="en-US" sz="1800" dirty="0">
                <a:solidFill>
                  <a:srgbClr val="1C7DDB"/>
                </a:solidFill>
                <a:latin typeface="Abadi"/>
              </a:rPr>
              <a:t>()</a:t>
            </a:r>
          </a:p>
          <a:p>
            <a:pPr>
              <a:buFont typeface="Wingdings" panose="05000000000000000000" pitchFamily="2" charset="2"/>
              <a:buChar char="§"/>
            </a:pPr>
            <a:r>
              <a:rPr lang="en-US" sz="2200" dirty="0">
                <a:solidFill>
                  <a:srgbClr val="1C7DDB"/>
                </a:solidFill>
                <a:latin typeface="Abadi"/>
              </a:rPr>
              <a:t>NORMALIZE</a:t>
            </a:r>
          </a:p>
          <a:p>
            <a:pPr lvl="1">
              <a:buFont typeface="Wingdings" panose="05000000000000000000" pitchFamily="2" charset="2"/>
              <a:buChar char="§"/>
            </a:pPr>
            <a:r>
              <a:rPr lang="en-US" sz="1800" dirty="0" err="1">
                <a:solidFill>
                  <a:srgbClr val="1C7DDB"/>
                </a:solidFill>
                <a:latin typeface="Abadi"/>
              </a:rPr>
              <a:t>pd.json_normalize</a:t>
            </a:r>
            <a:r>
              <a:rPr lang="en-US" sz="1800" dirty="0">
                <a:solidFill>
                  <a:srgbClr val="1C7DDB"/>
                </a:solidFill>
                <a:latin typeface="Abadi"/>
              </a:rPr>
              <a:t>(response)</a:t>
            </a:r>
            <a:endParaRPr lang="en-US" sz="1800" dirty="0">
              <a:solidFill>
                <a:srgbClr val="1C7DDB"/>
              </a:solidFill>
              <a:latin typeface="Abadi"/>
              <a:cs typeface="Calibri"/>
            </a:endParaRPr>
          </a:p>
          <a:p>
            <a:pPr>
              <a:buFont typeface="Wingdings" panose="05000000000000000000" pitchFamily="2" charset="2"/>
              <a:buChar char="§"/>
            </a:pPr>
            <a:r>
              <a:rPr lang="en-US" sz="2200" dirty="0">
                <a:solidFill>
                  <a:srgbClr val="1C7DDB"/>
                </a:solidFill>
                <a:latin typeface="Abadi"/>
                <a:cs typeface="Calibri"/>
              </a:rPr>
              <a:t>INITIAL TRANSFORMATION</a:t>
            </a:r>
          </a:p>
          <a:p>
            <a:pPr lvl="1">
              <a:buFont typeface="Wingdings" panose="05000000000000000000" pitchFamily="2" charset="2"/>
              <a:buChar char="§"/>
            </a:pPr>
            <a:r>
              <a:rPr lang="en-US" sz="1800" dirty="0">
                <a:solidFill>
                  <a:srgbClr val="1C7DDB"/>
                </a:solidFill>
                <a:latin typeface="Abadi"/>
                <a:cs typeface="Calibri"/>
              </a:rPr>
              <a:t>Multiple Pandas data frame manipulations</a:t>
            </a:r>
          </a:p>
          <a:p>
            <a:pPr>
              <a:buFont typeface="Wingdings" panose="05000000000000000000" pitchFamily="2" charset="2"/>
              <a:buChar char="§"/>
            </a:pPr>
            <a:r>
              <a:rPr lang="en-US" sz="2200" dirty="0">
                <a:solidFill>
                  <a:srgbClr val="1C7DDB"/>
                </a:solidFill>
                <a:latin typeface="Abadi"/>
              </a:rPr>
              <a:t>CONVERT TO CSV</a:t>
            </a:r>
          </a:p>
          <a:p>
            <a:pPr lvl="1">
              <a:buFont typeface="Wingdings" panose="05000000000000000000" pitchFamily="2" charset="2"/>
              <a:buChar char="§"/>
            </a:pPr>
            <a:r>
              <a:rPr lang="en-US" sz="1800" dirty="0" err="1">
                <a:solidFill>
                  <a:srgbClr val="1C7DDB"/>
                </a:solidFill>
                <a:latin typeface="Abadi"/>
              </a:rPr>
              <a:t>pd.to_csv</a:t>
            </a:r>
            <a:r>
              <a:rPr lang="en-US" sz="1800" dirty="0">
                <a:solidFill>
                  <a:srgbClr val="1C7DDB"/>
                </a:solidFill>
                <a:latin typeface="Abadi"/>
              </a:rPr>
              <a:t>(</a:t>
            </a:r>
            <a:r>
              <a:rPr lang="en-US" sz="1800" dirty="0" err="1">
                <a:solidFill>
                  <a:srgbClr val="1C7DDB"/>
                </a:solidFill>
                <a:latin typeface="Abadi"/>
              </a:rPr>
              <a:t>df</a:t>
            </a:r>
            <a:r>
              <a:rPr lang="en-US" sz="1800" dirty="0">
                <a:solidFill>
                  <a:srgbClr val="1C7DDB"/>
                </a:solidFill>
                <a:latin typeface="Abadi"/>
              </a:rPr>
              <a:t>)</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https://github.com/dmarks84/IBM-DS-Capstone/blob/main/1%20Data%20Collection%20API.ipynb</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https://github.com/dmarks84/IBM-DS-Capstone/blob/main/2%20Webscraping.ipynb</a:t>
            </a:r>
            <a:br>
              <a:rPr lang="en-US" sz="1800" dirty="0">
                <a:solidFill>
                  <a:schemeClr val="accent3">
                    <a:lumMod val="25000"/>
                  </a:schemeClr>
                </a:solidFill>
                <a:latin typeface="Abadi" panose="020B0604020104020204" pitchFamily="34" charset="0"/>
              </a:rPr>
            </a:br>
            <a:endParaRPr lang="en-US" dirty="0"/>
          </a:p>
          <a:p>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200" dirty="0">
                <a:solidFill>
                  <a:srgbClr val="1C7DDB"/>
                </a:solidFill>
                <a:latin typeface="Abadi"/>
              </a:rPr>
              <a:t>GET (html data)</a:t>
            </a:r>
          </a:p>
          <a:p>
            <a:pPr lvl="1">
              <a:buFont typeface="Wingdings" panose="05000000000000000000" pitchFamily="2" charset="2"/>
              <a:buChar char="§"/>
            </a:pPr>
            <a:r>
              <a:rPr lang="en-US" sz="1800" dirty="0" err="1">
                <a:solidFill>
                  <a:srgbClr val="1C7DDB"/>
                </a:solidFill>
                <a:latin typeface="Abadi"/>
              </a:rPr>
              <a:t>requests.get</a:t>
            </a:r>
            <a:r>
              <a:rPr lang="en-US" sz="1800" dirty="0">
                <a:solidFill>
                  <a:srgbClr val="1C7DDB"/>
                </a:solidFill>
                <a:latin typeface="Abadi"/>
              </a:rPr>
              <a:t>(</a:t>
            </a:r>
            <a:r>
              <a:rPr lang="en-US" sz="1800" dirty="0" err="1">
                <a:solidFill>
                  <a:srgbClr val="1C7DDB"/>
                </a:solidFill>
                <a:latin typeface="Abadi"/>
              </a:rPr>
              <a:t>spacex</a:t>
            </a:r>
            <a:r>
              <a:rPr lang="en-US" sz="1800" dirty="0">
                <a:solidFill>
                  <a:srgbClr val="1C7DDB"/>
                </a:solidFill>
                <a:latin typeface="Abadi"/>
              </a:rPr>
              <a:t> launch wiki)</a:t>
            </a:r>
          </a:p>
          <a:p>
            <a:pPr>
              <a:buFont typeface="Wingdings" panose="05000000000000000000" pitchFamily="2" charset="2"/>
              <a:buChar char="§"/>
            </a:pPr>
            <a:r>
              <a:rPr lang="en-US" sz="2200" dirty="0">
                <a:solidFill>
                  <a:srgbClr val="1C7DDB"/>
                </a:solidFill>
                <a:latin typeface="Abadi"/>
              </a:rPr>
              <a:t>CONVERT TO BS4 OBJECT</a:t>
            </a:r>
          </a:p>
          <a:p>
            <a:pPr lvl="1">
              <a:buFont typeface="Wingdings" panose="05000000000000000000" pitchFamily="2" charset="2"/>
              <a:buChar char="§"/>
            </a:pPr>
            <a:r>
              <a:rPr lang="en-US" sz="1800" dirty="0" err="1">
                <a:solidFill>
                  <a:srgbClr val="1C7DDB"/>
                </a:solidFill>
                <a:latin typeface="Abadi"/>
              </a:rPr>
              <a:t>BeautifulSoup</a:t>
            </a:r>
            <a:r>
              <a:rPr lang="en-US" sz="1800" dirty="0">
                <a:solidFill>
                  <a:srgbClr val="1C7DDB"/>
                </a:solidFill>
                <a:latin typeface="Abadi"/>
              </a:rPr>
              <a:t>(</a:t>
            </a:r>
            <a:r>
              <a:rPr lang="en-US" sz="1800" dirty="0" err="1">
                <a:solidFill>
                  <a:srgbClr val="1C7DDB"/>
                </a:solidFill>
                <a:latin typeface="Abadi"/>
              </a:rPr>
              <a:t>response.text</a:t>
            </a:r>
            <a:r>
              <a:rPr lang="en-US" sz="1800" dirty="0">
                <a:solidFill>
                  <a:srgbClr val="1C7DDB"/>
                </a:solidFill>
                <a:latin typeface="Abadi"/>
              </a:rPr>
              <a:t>)</a:t>
            </a:r>
          </a:p>
          <a:p>
            <a:pPr>
              <a:buFont typeface="Wingdings" panose="05000000000000000000" pitchFamily="2" charset="2"/>
              <a:buChar char="§"/>
            </a:pPr>
            <a:r>
              <a:rPr lang="en-US" sz="2200" dirty="0">
                <a:solidFill>
                  <a:srgbClr val="1C7DDB"/>
                </a:solidFill>
                <a:latin typeface="Abadi"/>
              </a:rPr>
              <a:t>FIND TABLE DATA</a:t>
            </a:r>
          </a:p>
          <a:p>
            <a:pPr lvl="1">
              <a:buFont typeface="Wingdings" panose="05000000000000000000" pitchFamily="2" charset="2"/>
              <a:buChar char="§"/>
            </a:pPr>
            <a:r>
              <a:rPr lang="en-US" sz="1800" dirty="0" err="1">
                <a:solidFill>
                  <a:srgbClr val="1C7DDB"/>
                </a:solidFill>
                <a:latin typeface="Abadi"/>
                <a:cs typeface="Calibri"/>
              </a:rPr>
              <a:t>soup.find_all</a:t>
            </a:r>
            <a:r>
              <a:rPr lang="en-US" sz="1800" dirty="0">
                <a:solidFill>
                  <a:srgbClr val="1C7DDB"/>
                </a:solidFill>
                <a:latin typeface="Abadi"/>
                <a:cs typeface="Calibri"/>
              </a:rPr>
              <a:t>(‘table’)</a:t>
            </a:r>
          </a:p>
          <a:p>
            <a:pPr>
              <a:buFont typeface="Wingdings" panose="05000000000000000000" pitchFamily="2" charset="2"/>
              <a:buChar char="§"/>
            </a:pPr>
            <a:r>
              <a:rPr lang="en-US" sz="2200" dirty="0">
                <a:solidFill>
                  <a:srgbClr val="1C7DDB"/>
                </a:solidFill>
                <a:latin typeface="Abadi"/>
                <a:cs typeface="Calibri"/>
              </a:rPr>
              <a:t>FIND LAUNCH ROWS</a:t>
            </a:r>
          </a:p>
          <a:p>
            <a:pPr lvl="1">
              <a:buFont typeface="Wingdings" panose="05000000000000000000" pitchFamily="2" charset="2"/>
              <a:buChar char="§"/>
            </a:pPr>
            <a:r>
              <a:rPr lang="en-US" sz="1800" dirty="0" err="1">
                <a:solidFill>
                  <a:srgbClr val="1C7DDB"/>
                </a:solidFill>
                <a:latin typeface="Abadi"/>
                <a:cs typeface="Calibri"/>
              </a:rPr>
              <a:t>soup_table.find_all</a:t>
            </a:r>
            <a:r>
              <a:rPr lang="en-US" sz="1800" dirty="0">
                <a:solidFill>
                  <a:srgbClr val="1C7DDB"/>
                </a:solidFill>
                <a:latin typeface="Abadi"/>
                <a:cs typeface="Calibri"/>
              </a:rPr>
              <a:t>(‘</a:t>
            </a:r>
            <a:r>
              <a:rPr lang="en-US" sz="1800" dirty="0" err="1">
                <a:solidFill>
                  <a:srgbClr val="1C7DDB"/>
                </a:solidFill>
                <a:latin typeface="Abadi"/>
                <a:cs typeface="Calibri"/>
              </a:rPr>
              <a:t>th</a:t>
            </a:r>
            <a:r>
              <a:rPr lang="en-US" sz="1800" dirty="0">
                <a:solidFill>
                  <a:srgbClr val="1C7DDB"/>
                </a:solidFill>
                <a:latin typeface="Abadi"/>
                <a:cs typeface="Calibri"/>
              </a:rPr>
              <a:t>’)</a:t>
            </a:r>
          </a:p>
          <a:p>
            <a:pPr>
              <a:buFont typeface="Wingdings" panose="05000000000000000000" pitchFamily="2" charset="2"/>
              <a:buChar char="§"/>
            </a:pPr>
            <a:r>
              <a:rPr lang="en-US" sz="2200" dirty="0">
                <a:solidFill>
                  <a:srgbClr val="1C7DDB"/>
                </a:solidFill>
                <a:latin typeface="Abadi"/>
                <a:cs typeface="Calibri"/>
              </a:rPr>
              <a:t>FIND LAUNCH DATA</a:t>
            </a:r>
          </a:p>
          <a:p>
            <a:pPr lvl="1">
              <a:buFont typeface="Wingdings" panose="05000000000000000000" pitchFamily="2" charset="2"/>
              <a:buChar char="§"/>
            </a:pPr>
            <a:r>
              <a:rPr lang="en-US" sz="1800" dirty="0" err="1">
                <a:solidFill>
                  <a:srgbClr val="1C7DDB"/>
                </a:solidFill>
                <a:latin typeface="Abadi"/>
                <a:cs typeface="Calibri"/>
              </a:rPr>
              <a:t>soup_table.row_all</a:t>
            </a:r>
            <a:r>
              <a:rPr lang="en-US" sz="1800" dirty="0">
                <a:solidFill>
                  <a:srgbClr val="1C7DDB"/>
                </a:solidFill>
                <a:latin typeface="Abadi"/>
                <a:cs typeface="Calibri"/>
              </a:rPr>
              <a:t>(‘tr’)</a:t>
            </a:r>
          </a:p>
          <a:p>
            <a:pPr>
              <a:buFont typeface="Wingdings" panose="05000000000000000000" pitchFamily="2" charset="2"/>
              <a:buChar char="§"/>
            </a:pPr>
            <a:r>
              <a:rPr lang="en-US" sz="2200" dirty="0">
                <a:solidFill>
                  <a:srgbClr val="1C7DDB"/>
                </a:solidFill>
                <a:latin typeface="Abadi"/>
              </a:rPr>
              <a:t>CONVERT TO CSV</a:t>
            </a:r>
          </a:p>
          <a:p>
            <a:pPr lvl="1">
              <a:buFont typeface="Wingdings" panose="05000000000000000000" pitchFamily="2" charset="2"/>
              <a:buChar char="§"/>
            </a:pPr>
            <a:r>
              <a:rPr lang="en-US" sz="1800" dirty="0" err="1">
                <a:solidFill>
                  <a:srgbClr val="1C7DDB"/>
                </a:solidFill>
                <a:latin typeface="Abadi"/>
              </a:rPr>
              <a:t>pd.to_csv</a:t>
            </a:r>
            <a:r>
              <a:rPr lang="en-US" sz="1800" dirty="0">
                <a:solidFill>
                  <a:srgbClr val="1C7DDB"/>
                </a:solidFill>
                <a:latin typeface="Abadi"/>
              </a:rPr>
              <a:t>(</a:t>
            </a:r>
            <a:r>
              <a:rPr lang="en-US" sz="1800" dirty="0" err="1">
                <a:solidFill>
                  <a:srgbClr val="1C7DDB"/>
                </a:solidFill>
                <a:latin typeface="Abadi"/>
              </a:rPr>
              <a:t>df</a:t>
            </a:r>
            <a:r>
              <a:rPr lang="en-US" sz="1800" dirty="0">
                <a:solidFill>
                  <a:srgbClr val="1C7DDB"/>
                </a:solidFill>
                <a:latin typeface="Abadi"/>
              </a:rPr>
              <a:t>)</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279</TotalTime>
  <Words>1780</Words>
  <Application>Microsoft Office PowerPoint</Application>
  <PresentationFormat>Widescreen</PresentationFormat>
  <Paragraphs>314</Paragraphs>
  <Slides>47</Slides>
  <Notes>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 Marks</cp:lastModifiedBy>
  <cp:revision>198</cp:revision>
  <dcterms:created xsi:type="dcterms:W3CDTF">2021-04-29T18:58:34Z</dcterms:created>
  <dcterms:modified xsi:type="dcterms:W3CDTF">2023-12-26T22:00:49Z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